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1430000" cy="8229600"/>
  <p:notesSz cx="6858000" cy="9144000"/>
  <p:embeddedFontLst>
    <p:embeddedFont>
      <p:font typeface="IBM Plex Sans Condensed" panose="020B0506050203000203" pitchFamily="34" charset="0"/>
      <p:regular r:id="rId28"/>
    </p:embeddedFont>
    <p:embeddedFont>
      <p:font typeface="IBM Plex Sans Condensed Bold" panose="020B0806050203000203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9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715000" y="257"/>
            <a:ext cx="5715000" cy="6438643"/>
          </a:xfrm>
          <a:custGeom>
            <a:avLst/>
            <a:gdLst/>
            <a:ahLst/>
            <a:cxnLst/>
            <a:rect l="l" t="t" r="r" b="b"/>
            <a:pathLst>
              <a:path w="5715000" h="6438643">
                <a:moveTo>
                  <a:pt x="0" y="0"/>
                </a:moveTo>
                <a:lnTo>
                  <a:pt x="5715000" y="0"/>
                </a:lnTo>
                <a:lnTo>
                  <a:pt x="5715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6" t="-3" r="-13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26048" y="2415978"/>
            <a:ext cx="3409493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9"/>
              </a:lnSpc>
            </a:pPr>
            <a:r>
              <a:rPr lang="en-US" sz="2025" b="1" spc="-32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ORAIMO SALES FORECASTING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0075" y="3733533"/>
            <a:ext cx="1514627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By: Everything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257"/>
            <a:ext cx="4286250" cy="6438643"/>
          </a:xfrm>
          <a:custGeom>
            <a:avLst/>
            <a:gdLst/>
            <a:ahLst/>
            <a:cxnLst/>
            <a:rect l="l" t="t" r="r" b="b"/>
            <a:pathLst>
              <a:path w="4286250" h="6438643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" t="-3" r="-73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19075" y="1609725"/>
            <a:ext cx="3857625" cy="3219450"/>
            <a:chOff x="0" y="0"/>
            <a:chExt cx="5143500" cy="4292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43500" cy="4292600"/>
            </a:xfrm>
            <a:custGeom>
              <a:avLst/>
              <a:gdLst/>
              <a:ahLst/>
              <a:cxnLst/>
              <a:rect l="l" t="t" r="r" b="b"/>
              <a:pathLst>
                <a:path w="5143500" h="42926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4212590"/>
                  </a:lnTo>
                  <a:cubicBezTo>
                    <a:pt x="0" y="4223258"/>
                    <a:pt x="2032" y="4233418"/>
                    <a:pt x="6096" y="4243197"/>
                  </a:cubicBezTo>
                  <a:cubicBezTo>
                    <a:pt x="10160" y="4252976"/>
                    <a:pt x="15875" y="4261612"/>
                    <a:pt x="23495" y="4269105"/>
                  </a:cubicBezTo>
                  <a:cubicBezTo>
                    <a:pt x="31115" y="4276598"/>
                    <a:pt x="39624" y="4282440"/>
                    <a:pt x="49403" y="4286504"/>
                  </a:cubicBezTo>
                  <a:cubicBezTo>
                    <a:pt x="59182" y="4290568"/>
                    <a:pt x="69469" y="4292600"/>
                    <a:pt x="80010" y="4292600"/>
                  </a:cubicBezTo>
                  <a:lnTo>
                    <a:pt x="5063490" y="4292600"/>
                  </a:lnTo>
                  <a:cubicBezTo>
                    <a:pt x="5074158" y="4292600"/>
                    <a:pt x="5084318" y="4290568"/>
                    <a:pt x="5094097" y="4286504"/>
                  </a:cubicBezTo>
                  <a:cubicBezTo>
                    <a:pt x="5103876" y="4282440"/>
                    <a:pt x="5112512" y="4276725"/>
                    <a:pt x="5120005" y="4269105"/>
                  </a:cubicBezTo>
                  <a:cubicBezTo>
                    <a:pt x="5127498" y="4261485"/>
                    <a:pt x="5133340" y="4252976"/>
                    <a:pt x="5137404" y="4243197"/>
                  </a:cubicBezTo>
                  <a:cubicBezTo>
                    <a:pt x="5141468" y="4233418"/>
                    <a:pt x="5143500" y="4223258"/>
                    <a:pt x="5143500" y="4212590"/>
                  </a:cubicBezTo>
                  <a:lnTo>
                    <a:pt x="5143500" y="80010"/>
                  </a:lnTo>
                  <a:cubicBezTo>
                    <a:pt x="5143500" y="69469"/>
                    <a:pt x="5141468" y="59182"/>
                    <a:pt x="5137404" y="49403"/>
                  </a:cubicBezTo>
                  <a:cubicBezTo>
                    <a:pt x="5133340" y="39624"/>
                    <a:pt x="5127625" y="30988"/>
                    <a:pt x="5120005" y="23495"/>
                  </a:cubicBezTo>
                  <a:cubicBezTo>
                    <a:pt x="5112385" y="16002"/>
                    <a:pt x="5103876" y="10160"/>
                    <a:pt x="5094097" y="6096"/>
                  </a:cubicBezTo>
                  <a:cubicBezTo>
                    <a:pt x="5084318" y="2032"/>
                    <a:pt x="5074158" y="0"/>
                    <a:pt x="506349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817469" y="2131143"/>
            <a:ext cx="994962" cy="3224222"/>
            <a:chOff x="0" y="0"/>
            <a:chExt cx="994969" cy="3224225"/>
          </a:xfrm>
        </p:grpSpPr>
        <p:sp>
          <p:nvSpPr>
            <p:cNvPr id="10" name="Freeform 10"/>
            <p:cNvSpPr/>
            <p:nvPr/>
          </p:nvSpPr>
          <p:spPr>
            <a:xfrm>
              <a:off x="68834" y="69088"/>
              <a:ext cx="857250" cy="1028700"/>
            </a:xfrm>
            <a:custGeom>
              <a:avLst/>
              <a:gdLst/>
              <a:ahLst/>
              <a:cxnLst/>
              <a:rect l="l" t="t" r="r" b="b"/>
              <a:pathLst>
                <a:path w="857250" h="1028700">
                  <a:moveTo>
                    <a:pt x="0" y="857250"/>
                  </a:moveTo>
                  <a:lnTo>
                    <a:pt x="428625" y="1028700"/>
                  </a:lnTo>
                  <a:lnTo>
                    <a:pt x="857250" y="8572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857250"/>
                  </a:lnTo>
                </a:path>
              </a:pathLst>
            </a:custGeom>
            <a:solidFill>
              <a:srgbClr val="54780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868045" cy="1039876"/>
            </a:xfrm>
            <a:custGeom>
              <a:avLst/>
              <a:gdLst/>
              <a:ahLst/>
              <a:cxnLst/>
              <a:rect l="l" t="t" r="r" b="b"/>
              <a:pathLst>
                <a:path w="868045" h="1039876">
                  <a:moveTo>
                    <a:pt x="7366" y="857885"/>
                  </a:moveTo>
                  <a:lnTo>
                    <a:pt x="435991" y="1029335"/>
                  </a:lnTo>
                  <a:lnTo>
                    <a:pt x="433959" y="1034288"/>
                  </a:lnTo>
                  <a:lnTo>
                    <a:pt x="431927" y="1029335"/>
                  </a:lnTo>
                  <a:lnTo>
                    <a:pt x="860552" y="857885"/>
                  </a:lnTo>
                  <a:lnTo>
                    <a:pt x="862584" y="862838"/>
                  </a:lnTo>
                  <a:lnTo>
                    <a:pt x="857250" y="862838"/>
                  </a:lnTo>
                  <a:lnTo>
                    <a:pt x="857250" y="5588"/>
                  </a:lnTo>
                  <a:lnTo>
                    <a:pt x="862584" y="5588"/>
                  </a:lnTo>
                  <a:lnTo>
                    <a:pt x="864616" y="10541"/>
                  </a:lnTo>
                  <a:lnTo>
                    <a:pt x="435991" y="181991"/>
                  </a:lnTo>
                  <a:cubicBezTo>
                    <a:pt x="434721" y="182499"/>
                    <a:pt x="433324" y="182499"/>
                    <a:pt x="432054" y="181991"/>
                  </a:cubicBezTo>
                  <a:lnTo>
                    <a:pt x="3429" y="10668"/>
                  </a:lnTo>
                  <a:lnTo>
                    <a:pt x="5461" y="5715"/>
                  </a:lnTo>
                  <a:lnTo>
                    <a:pt x="10795" y="5715"/>
                  </a:lnTo>
                  <a:lnTo>
                    <a:pt x="10795" y="862965"/>
                  </a:lnTo>
                  <a:lnTo>
                    <a:pt x="5334" y="862965"/>
                  </a:lnTo>
                  <a:lnTo>
                    <a:pt x="7366" y="858012"/>
                  </a:lnTo>
                  <a:moveTo>
                    <a:pt x="3429" y="867918"/>
                  </a:moveTo>
                  <a:cubicBezTo>
                    <a:pt x="1397" y="867156"/>
                    <a:pt x="0" y="865124"/>
                    <a:pt x="0" y="862965"/>
                  </a:cubicBezTo>
                  <a:lnTo>
                    <a:pt x="0" y="5588"/>
                  </a:lnTo>
                  <a:cubicBezTo>
                    <a:pt x="0" y="3810"/>
                    <a:pt x="889" y="2159"/>
                    <a:pt x="2413" y="1143"/>
                  </a:cubicBezTo>
                  <a:cubicBezTo>
                    <a:pt x="3937" y="127"/>
                    <a:pt x="5715" y="0"/>
                    <a:pt x="7366" y="635"/>
                  </a:cubicBezTo>
                  <a:lnTo>
                    <a:pt x="435991" y="172085"/>
                  </a:lnTo>
                  <a:lnTo>
                    <a:pt x="433959" y="177038"/>
                  </a:lnTo>
                  <a:lnTo>
                    <a:pt x="431927" y="172085"/>
                  </a:lnTo>
                  <a:lnTo>
                    <a:pt x="860679" y="635"/>
                  </a:lnTo>
                  <a:cubicBezTo>
                    <a:pt x="862330" y="0"/>
                    <a:pt x="864235" y="127"/>
                    <a:pt x="865632" y="1143"/>
                  </a:cubicBezTo>
                  <a:cubicBezTo>
                    <a:pt x="867029" y="2159"/>
                    <a:pt x="868045" y="3810"/>
                    <a:pt x="868045" y="5588"/>
                  </a:cubicBezTo>
                  <a:lnTo>
                    <a:pt x="868045" y="862838"/>
                  </a:lnTo>
                  <a:cubicBezTo>
                    <a:pt x="868045" y="864997"/>
                    <a:pt x="866648" y="867029"/>
                    <a:pt x="864616" y="867791"/>
                  </a:cubicBezTo>
                  <a:lnTo>
                    <a:pt x="435991" y="1039368"/>
                  </a:lnTo>
                  <a:cubicBezTo>
                    <a:pt x="434721" y="1039876"/>
                    <a:pt x="433324" y="1039876"/>
                    <a:pt x="432054" y="1039368"/>
                  </a:cubicBezTo>
                  <a:lnTo>
                    <a:pt x="3429" y="867918"/>
                  </a:lnTo>
                  <a:close/>
                </a:path>
              </a:pathLst>
            </a:custGeom>
            <a:solidFill>
              <a:srgbClr val="6D912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8834" y="1097788"/>
              <a:ext cx="857250" cy="1028700"/>
            </a:xfrm>
            <a:custGeom>
              <a:avLst/>
              <a:gdLst/>
              <a:ahLst/>
              <a:cxnLst/>
              <a:rect l="l" t="t" r="r" b="b"/>
              <a:pathLst>
                <a:path w="857250" h="1028700">
                  <a:moveTo>
                    <a:pt x="0" y="857250"/>
                  </a:moveTo>
                  <a:lnTo>
                    <a:pt x="428625" y="1028700"/>
                  </a:lnTo>
                  <a:lnTo>
                    <a:pt x="857250" y="8572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857250"/>
                  </a:lnTo>
                </a:path>
              </a:pathLst>
            </a:custGeom>
            <a:solidFill>
              <a:srgbClr val="54780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1092200"/>
              <a:ext cx="867918" cy="1039749"/>
            </a:xfrm>
            <a:custGeom>
              <a:avLst/>
              <a:gdLst/>
              <a:ahLst/>
              <a:cxnLst/>
              <a:rect l="l" t="t" r="r" b="b"/>
              <a:pathLst>
                <a:path w="867918" h="1039749">
                  <a:moveTo>
                    <a:pt x="7366" y="857885"/>
                  </a:moveTo>
                  <a:lnTo>
                    <a:pt x="435991" y="1029335"/>
                  </a:lnTo>
                  <a:lnTo>
                    <a:pt x="433959" y="1034288"/>
                  </a:lnTo>
                  <a:lnTo>
                    <a:pt x="431927" y="1029335"/>
                  </a:lnTo>
                  <a:lnTo>
                    <a:pt x="860552" y="857885"/>
                  </a:lnTo>
                  <a:lnTo>
                    <a:pt x="862584" y="862838"/>
                  </a:lnTo>
                  <a:lnTo>
                    <a:pt x="857250" y="862838"/>
                  </a:lnTo>
                  <a:lnTo>
                    <a:pt x="857250" y="5588"/>
                  </a:lnTo>
                  <a:lnTo>
                    <a:pt x="862584" y="5588"/>
                  </a:lnTo>
                  <a:lnTo>
                    <a:pt x="864616" y="10541"/>
                  </a:lnTo>
                  <a:lnTo>
                    <a:pt x="435991" y="181991"/>
                  </a:lnTo>
                  <a:cubicBezTo>
                    <a:pt x="434721" y="182499"/>
                    <a:pt x="433324" y="182499"/>
                    <a:pt x="432054" y="181991"/>
                  </a:cubicBezTo>
                  <a:lnTo>
                    <a:pt x="3429" y="10668"/>
                  </a:lnTo>
                  <a:lnTo>
                    <a:pt x="5461" y="5715"/>
                  </a:lnTo>
                  <a:lnTo>
                    <a:pt x="10795" y="5715"/>
                  </a:lnTo>
                  <a:lnTo>
                    <a:pt x="10795" y="862965"/>
                  </a:lnTo>
                  <a:lnTo>
                    <a:pt x="5334" y="862965"/>
                  </a:lnTo>
                  <a:lnTo>
                    <a:pt x="7366" y="858012"/>
                  </a:lnTo>
                  <a:moveTo>
                    <a:pt x="3429" y="867918"/>
                  </a:moveTo>
                  <a:cubicBezTo>
                    <a:pt x="1397" y="867156"/>
                    <a:pt x="0" y="865124"/>
                    <a:pt x="0" y="862965"/>
                  </a:cubicBezTo>
                  <a:lnTo>
                    <a:pt x="0" y="5588"/>
                  </a:lnTo>
                  <a:cubicBezTo>
                    <a:pt x="0" y="3810"/>
                    <a:pt x="889" y="2159"/>
                    <a:pt x="2413" y="1143"/>
                  </a:cubicBezTo>
                  <a:cubicBezTo>
                    <a:pt x="3937" y="127"/>
                    <a:pt x="5715" y="0"/>
                    <a:pt x="7366" y="635"/>
                  </a:cubicBezTo>
                  <a:lnTo>
                    <a:pt x="435991" y="172085"/>
                  </a:lnTo>
                  <a:lnTo>
                    <a:pt x="433959" y="177038"/>
                  </a:lnTo>
                  <a:lnTo>
                    <a:pt x="431927" y="172085"/>
                  </a:lnTo>
                  <a:lnTo>
                    <a:pt x="860552" y="635"/>
                  </a:lnTo>
                  <a:cubicBezTo>
                    <a:pt x="862203" y="0"/>
                    <a:pt x="864108" y="127"/>
                    <a:pt x="865505" y="1143"/>
                  </a:cubicBezTo>
                  <a:cubicBezTo>
                    <a:pt x="866902" y="2159"/>
                    <a:pt x="867918" y="3810"/>
                    <a:pt x="867918" y="5588"/>
                  </a:cubicBezTo>
                  <a:lnTo>
                    <a:pt x="867918" y="862838"/>
                  </a:lnTo>
                  <a:cubicBezTo>
                    <a:pt x="867918" y="864997"/>
                    <a:pt x="866521" y="867029"/>
                    <a:pt x="864489" y="867791"/>
                  </a:cubicBezTo>
                  <a:lnTo>
                    <a:pt x="435864" y="1039241"/>
                  </a:lnTo>
                  <a:cubicBezTo>
                    <a:pt x="434594" y="1039749"/>
                    <a:pt x="433197" y="1039749"/>
                    <a:pt x="431927" y="1039241"/>
                  </a:cubicBezTo>
                  <a:lnTo>
                    <a:pt x="3429" y="867918"/>
                  </a:lnTo>
                  <a:close/>
                </a:path>
              </a:pathLst>
            </a:custGeom>
            <a:solidFill>
              <a:srgbClr val="6D912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8834" y="2126488"/>
              <a:ext cx="857250" cy="1028700"/>
            </a:xfrm>
            <a:custGeom>
              <a:avLst/>
              <a:gdLst/>
              <a:ahLst/>
              <a:cxnLst/>
              <a:rect l="l" t="t" r="r" b="b"/>
              <a:pathLst>
                <a:path w="857250" h="1028700">
                  <a:moveTo>
                    <a:pt x="0" y="857250"/>
                  </a:moveTo>
                  <a:lnTo>
                    <a:pt x="428625" y="1028700"/>
                  </a:lnTo>
                  <a:lnTo>
                    <a:pt x="857250" y="8572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857250"/>
                  </a:lnTo>
                </a:path>
              </a:pathLst>
            </a:custGeom>
            <a:solidFill>
              <a:srgbClr val="54780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2121027"/>
              <a:ext cx="867918" cy="1039749"/>
            </a:xfrm>
            <a:custGeom>
              <a:avLst/>
              <a:gdLst/>
              <a:ahLst/>
              <a:cxnLst/>
              <a:rect l="l" t="t" r="r" b="b"/>
              <a:pathLst>
                <a:path w="867918" h="1039749">
                  <a:moveTo>
                    <a:pt x="7366" y="857758"/>
                  </a:moveTo>
                  <a:lnTo>
                    <a:pt x="435991" y="1029208"/>
                  </a:lnTo>
                  <a:lnTo>
                    <a:pt x="433959" y="1034161"/>
                  </a:lnTo>
                  <a:lnTo>
                    <a:pt x="431927" y="1029208"/>
                  </a:lnTo>
                  <a:lnTo>
                    <a:pt x="860552" y="857758"/>
                  </a:lnTo>
                  <a:lnTo>
                    <a:pt x="862584" y="862711"/>
                  </a:lnTo>
                  <a:lnTo>
                    <a:pt x="857250" y="862711"/>
                  </a:lnTo>
                  <a:lnTo>
                    <a:pt x="857250" y="5461"/>
                  </a:lnTo>
                  <a:lnTo>
                    <a:pt x="862584" y="5461"/>
                  </a:lnTo>
                  <a:lnTo>
                    <a:pt x="864616" y="10414"/>
                  </a:lnTo>
                  <a:lnTo>
                    <a:pt x="435991" y="181864"/>
                  </a:lnTo>
                  <a:cubicBezTo>
                    <a:pt x="434721" y="182372"/>
                    <a:pt x="433324" y="182372"/>
                    <a:pt x="432054" y="181864"/>
                  </a:cubicBezTo>
                  <a:lnTo>
                    <a:pt x="3429" y="10541"/>
                  </a:lnTo>
                  <a:lnTo>
                    <a:pt x="5461" y="5588"/>
                  </a:lnTo>
                  <a:lnTo>
                    <a:pt x="10795" y="5588"/>
                  </a:lnTo>
                  <a:lnTo>
                    <a:pt x="10795" y="862838"/>
                  </a:lnTo>
                  <a:lnTo>
                    <a:pt x="5334" y="862838"/>
                  </a:lnTo>
                  <a:lnTo>
                    <a:pt x="7366" y="857885"/>
                  </a:lnTo>
                  <a:moveTo>
                    <a:pt x="3429" y="867791"/>
                  </a:moveTo>
                  <a:cubicBezTo>
                    <a:pt x="1397" y="867029"/>
                    <a:pt x="0" y="864997"/>
                    <a:pt x="0" y="862838"/>
                  </a:cubicBezTo>
                  <a:lnTo>
                    <a:pt x="0" y="5588"/>
                  </a:lnTo>
                  <a:cubicBezTo>
                    <a:pt x="0" y="3810"/>
                    <a:pt x="889" y="2159"/>
                    <a:pt x="2413" y="1143"/>
                  </a:cubicBezTo>
                  <a:cubicBezTo>
                    <a:pt x="3937" y="127"/>
                    <a:pt x="5715" y="0"/>
                    <a:pt x="7366" y="635"/>
                  </a:cubicBezTo>
                  <a:lnTo>
                    <a:pt x="435991" y="172085"/>
                  </a:lnTo>
                  <a:lnTo>
                    <a:pt x="433959" y="177038"/>
                  </a:lnTo>
                  <a:lnTo>
                    <a:pt x="431927" y="172085"/>
                  </a:lnTo>
                  <a:lnTo>
                    <a:pt x="860552" y="635"/>
                  </a:lnTo>
                  <a:cubicBezTo>
                    <a:pt x="862203" y="0"/>
                    <a:pt x="864108" y="127"/>
                    <a:pt x="865505" y="1143"/>
                  </a:cubicBezTo>
                  <a:cubicBezTo>
                    <a:pt x="866902" y="2159"/>
                    <a:pt x="867918" y="3810"/>
                    <a:pt x="867918" y="5588"/>
                  </a:cubicBezTo>
                  <a:lnTo>
                    <a:pt x="867918" y="862838"/>
                  </a:lnTo>
                  <a:cubicBezTo>
                    <a:pt x="867918" y="864997"/>
                    <a:pt x="866521" y="867029"/>
                    <a:pt x="864489" y="867791"/>
                  </a:cubicBezTo>
                  <a:lnTo>
                    <a:pt x="435864" y="1039241"/>
                  </a:lnTo>
                  <a:cubicBezTo>
                    <a:pt x="434594" y="1039749"/>
                    <a:pt x="433197" y="1039749"/>
                    <a:pt x="431927" y="1039241"/>
                  </a:cubicBezTo>
                  <a:lnTo>
                    <a:pt x="3429" y="867791"/>
                  </a:ln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886325" y="1157554"/>
            <a:ext cx="4896040" cy="84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700" b="1" spc="-43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Exploratory Data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46789" y="2311203"/>
            <a:ext cx="138770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2025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85915" y="3339903"/>
            <a:ext cx="263109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2025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79228" y="4368603"/>
            <a:ext cx="276749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2025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00750" y="3378565"/>
            <a:ext cx="3403321" cy="62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Detect Outliers</a:t>
            </a:r>
          </a:p>
          <a:p>
            <a:pPr algn="l">
              <a:lnSpc>
                <a:spcPts val="1889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Recognize anomalies affecting sales figures.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00750" y="4407265"/>
            <a:ext cx="3536394" cy="62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Model selection</a:t>
            </a:r>
          </a:p>
          <a:p>
            <a:pPr algn="l">
              <a:lnSpc>
                <a:spcPts val="1889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Guide our decisions on variables for modeling.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00750" y="2349865"/>
            <a:ext cx="2907144" cy="62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Identify Patterns</a:t>
            </a:r>
          </a:p>
          <a:p>
            <a:pPr algn="l">
              <a:lnSpc>
                <a:spcPts val="1889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Analyze sales trends and seasonality.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257"/>
            <a:ext cx="11430000" cy="3219450"/>
          </a:xfrm>
          <a:custGeom>
            <a:avLst/>
            <a:gdLst/>
            <a:ahLst/>
            <a:cxnLst/>
            <a:rect l="l" t="t" r="r" b="b"/>
            <a:pathLst>
              <a:path w="11430000" h="3219450">
                <a:moveTo>
                  <a:pt x="0" y="0"/>
                </a:moveTo>
                <a:lnTo>
                  <a:pt x="11430000" y="0"/>
                </a:lnTo>
                <a:lnTo>
                  <a:pt x="1143000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0" b="-214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14525" y="219075"/>
            <a:ext cx="7600950" cy="2781300"/>
            <a:chOff x="0" y="0"/>
            <a:chExt cx="1013460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34599" cy="3708400"/>
            </a:xfrm>
            <a:custGeom>
              <a:avLst/>
              <a:gdLst/>
              <a:ahLst/>
              <a:cxnLst/>
              <a:rect l="l" t="t" r="r" b="b"/>
              <a:pathLst>
                <a:path w="10134599" h="3708400">
                  <a:moveTo>
                    <a:pt x="79756" y="0"/>
                  </a:moveTo>
                  <a:cubicBezTo>
                    <a:pt x="69215" y="0"/>
                    <a:pt x="59055" y="2032"/>
                    <a:pt x="49403" y="6096"/>
                  </a:cubicBezTo>
                  <a:cubicBezTo>
                    <a:pt x="39751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3628390"/>
                  </a:lnTo>
                  <a:cubicBezTo>
                    <a:pt x="0" y="3639058"/>
                    <a:pt x="2032" y="3649218"/>
                    <a:pt x="6096" y="3658997"/>
                  </a:cubicBezTo>
                  <a:cubicBezTo>
                    <a:pt x="10160" y="3668776"/>
                    <a:pt x="15875" y="3677412"/>
                    <a:pt x="23495" y="3684905"/>
                  </a:cubicBezTo>
                  <a:cubicBezTo>
                    <a:pt x="31115" y="3692398"/>
                    <a:pt x="39624" y="3698240"/>
                    <a:pt x="49403" y="3702304"/>
                  </a:cubicBezTo>
                  <a:cubicBezTo>
                    <a:pt x="59182" y="3706368"/>
                    <a:pt x="69342" y="3708400"/>
                    <a:pt x="80010" y="3708400"/>
                  </a:cubicBezTo>
                  <a:lnTo>
                    <a:pt x="10054590" y="3708400"/>
                  </a:lnTo>
                  <a:cubicBezTo>
                    <a:pt x="10065258" y="3708400"/>
                    <a:pt x="10075418" y="3706368"/>
                    <a:pt x="10085197" y="3702304"/>
                  </a:cubicBezTo>
                  <a:cubicBezTo>
                    <a:pt x="10094975" y="3698240"/>
                    <a:pt x="10103612" y="3692525"/>
                    <a:pt x="10111105" y="3684905"/>
                  </a:cubicBezTo>
                  <a:cubicBezTo>
                    <a:pt x="10118597" y="3677285"/>
                    <a:pt x="10124439" y="3668776"/>
                    <a:pt x="10128503" y="3658997"/>
                  </a:cubicBezTo>
                  <a:cubicBezTo>
                    <a:pt x="10132568" y="3649218"/>
                    <a:pt x="10134599" y="3639058"/>
                    <a:pt x="10134599" y="3628390"/>
                  </a:cubicBezTo>
                  <a:lnTo>
                    <a:pt x="10134599" y="80010"/>
                  </a:lnTo>
                  <a:cubicBezTo>
                    <a:pt x="10134599" y="69469"/>
                    <a:pt x="10132568" y="59182"/>
                    <a:pt x="10128503" y="49403"/>
                  </a:cubicBezTo>
                  <a:cubicBezTo>
                    <a:pt x="10124439" y="39624"/>
                    <a:pt x="10118724" y="30988"/>
                    <a:pt x="10111105" y="23495"/>
                  </a:cubicBezTo>
                  <a:cubicBezTo>
                    <a:pt x="10103485" y="16002"/>
                    <a:pt x="10094976" y="10160"/>
                    <a:pt x="10085197" y="6096"/>
                  </a:cubicBezTo>
                  <a:cubicBezTo>
                    <a:pt x="10075418" y="2032"/>
                    <a:pt x="10065385" y="0"/>
                    <a:pt x="10054844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00075" y="4254303"/>
            <a:ext cx="10171719" cy="106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b="1" spc="-32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TOTAL DAILY SALES TREND</a:t>
            </a:r>
          </a:p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Significant daily fluctuation in sales amounts throughout the period indicate there are no seasonal/ cyclic patterns. This indicates the need for a time series model that captures irregular patterns rather than relying on cyclic trends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00075" y="895350"/>
            <a:ext cx="4057650" cy="4648200"/>
            <a:chOff x="0" y="0"/>
            <a:chExt cx="5410200" cy="6197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10200" cy="6197600"/>
            </a:xfrm>
            <a:custGeom>
              <a:avLst/>
              <a:gdLst/>
              <a:ahLst/>
              <a:cxnLst/>
              <a:rect l="l" t="t" r="r" b="b"/>
              <a:pathLst>
                <a:path w="5410200" h="6197600">
                  <a:moveTo>
                    <a:pt x="79756" y="0"/>
                  </a:moveTo>
                  <a:cubicBezTo>
                    <a:pt x="69215" y="0"/>
                    <a:pt x="59055" y="2032"/>
                    <a:pt x="49403" y="6096"/>
                  </a:cubicBezTo>
                  <a:cubicBezTo>
                    <a:pt x="39751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6117590"/>
                  </a:lnTo>
                  <a:cubicBezTo>
                    <a:pt x="0" y="6128131"/>
                    <a:pt x="2032" y="6138418"/>
                    <a:pt x="6096" y="6148197"/>
                  </a:cubicBezTo>
                  <a:cubicBezTo>
                    <a:pt x="10160" y="6157976"/>
                    <a:pt x="15875" y="6166612"/>
                    <a:pt x="23495" y="6174105"/>
                  </a:cubicBezTo>
                  <a:cubicBezTo>
                    <a:pt x="31115" y="6181598"/>
                    <a:pt x="39624" y="6187440"/>
                    <a:pt x="49403" y="6191504"/>
                  </a:cubicBezTo>
                  <a:cubicBezTo>
                    <a:pt x="59055" y="6195441"/>
                    <a:pt x="69088" y="6197473"/>
                    <a:pt x="79502" y="6197600"/>
                  </a:cubicBezTo>
                  <a:lnTo>
                    <a:pt x="5330698" y="6197600"/>
                  </a:lnTo>
                  <a:cubicBezTo>
                    <a:pt x="5341112" y="6197473"/>
                    <a:pt x="5351145" y="6195441"/>
                    <a:pt x="5360797" y="6191504"/>
                  </a:cubicBezTo>
                  <a:cubicBezTo>
                    <a:pt x="5370576" y="6187440"/>
                    <a:pt x="5379212" y="6181725"/>
                    <a:pt x="5386705" y="6174105"/>
                  </a:cubicBezTo>
                  <a:cubicBezTo>
                    <a:pt x="5394198" y="6166485"/>
                    <a:pt x="5400040" y="6157976"/>
                    <a:pt x="5404104" y="6148197"/>
                  </a:cubicBezTo>
                  <a:cubicBezTo>
                    <a:pt x="5408168" y="6138418"/>
                    <a:pt x="5410200" y="6128131"/>
                    <a:pt x="5410200" y="6117590"/>
                  </a:cubicBezTo>
                  <a:lnTo>
                    <a:pt x="5410200" y="80010"/>
                  </a:lnTo>
                  <a:cubicBezTo>
                    <a:pt x="5410200" y="69469"/>
                    <a:pt x="5408168" y="59182"/>
                    <a:pt x="5404104" y="49403"/>
                  </a:cubicBezTo>
                  <a:cubicBezTo>
                    <a:pt x="5400040" y="39624"/>
                    <a:pt x="5394325" y="30988"/>
                    <a:pt x="5386705" y="23495"/>
                  </a:cubicBezTo>
                  <a:cubicBezTo>
                    <a:pt x="5379085" y="16002"/>
                    <a:pt x="5370576" y="10160"/>
                    <a:pt x="5360797" y="6096"/>
                  </a:cubicBezTo>
                  <a:cubicBezTo>
                    <a:pt x="5351018" y="2032"/>
                    <a:pt x="5340985" y="0"/>
                    <a:pt x="5330444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933627" y="2083165"/>
            <a:ext cx="4926120" cy="222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2"/>
              </a:lnSpc>
            </a:pPr>
            <a:r>
              <a:rPr lang="en-US" sz="1687" b="1" spc="-27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AVERAGE MONTHLY SALES</a:t>
            </a:r>
          </a:p>
          <a:p>
            <a:pPr algn="just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Sales typically peak in March and May, likely due to seasonal demand or special events. After May sales steadily decrease, hitting a low in October.</a:t>
            </a:r>
          </a:p>
          <a:p>
            <a:pPr algn="just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These fluctuations in customer purchasing behaviors may be </a:t>
            </a:r>
          </a:p>
          <a:p>
            <a:pPr algn="just">
              <a:lnSpc>
                <a:spcPts val="9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driven by external factors such as promotions, seasonality or </a:t>
            </a:r>
          </a:p>
          <a:p>
            <a:pPr algn="just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product availability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257"/>
            <a:ext cx="5715000" cy="6438643"/>
          </a:xfrm>
          <a:custGeom>
            <a:avLst/>
            <a:gdLst/>
            <a:ahLst/>
            <a:cxnLst/>
            <a:rect l="l" t="t" r="r" b="b"/>
            <a:pathLst>
              <a:path w="5715000" h="6438643">
                <a:moveTo>
                  <a:pt x="0" y="0"/>
                </a:moveTo>
                <a:lnTo>
                  <a:pt x="5715000" y="0"/>
                </a:lnTo>
                <a:lnTo>
                  <a:pt x="5715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6" t="-3" r="-266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19075" y="1504950"/>
            <a:ext cx="5276850" cy="3429000"/>
            <a:chOff x="0" y="0"/>
            <a:chExt cx="7035800" cy="4572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35799" cy="4572000"/>
            </a:xfrm>
            <a:custGeom>
              <a:avLst/>
              <a:gdLst/>
              <a:ahLst/>
              <a:cxnLst/>
              <a:rect l="l" t="t" r="r" b="b"/>
              <a:pathLst>
                <a:path w="7035799" h="45720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4491990"/>
                  </a:lnTo>
                  <a:cubicBezTo>
                    <a:pt x="0" y="4502658"/>
                    <a:pt x="2032" y="4512818"/>
                    <a:pt x="6096" y="4522597"/>
                  </a:cubicBezTo>
                  <a:cubicBezTo>
                    <a:pt x="10160" y="4532376"/>
                    <a:pt x="15875" y="4541012"/>
                    <a:pt x="23495" y="4548505"/>
                  </a:cubicBezTo>
                  <a:cubicBezTo>
                    <a:pt x="31115" y="4555998"/>
                    <a:pt x="39624" y="4561840"/>
                    <a:pt x="49403" y="4565904"/>
                  </a:cubicBezTo>
                  <a:cubicBezTo>
                    <a:pt x="59182" y="4569968"/>
                    <a:pt x="69469" y="4572000"/>
                    <a:pt x="80010" y="4572000"/>
                  </a:cubicBezTo>
                  <a:lnTo>
                    <a:pt x="6955790" y="4572000"/>
                  </a:lnTo>
                  <a:cubicBezTo>
                    <a:pt x="6966458" y="4572000"/>
                    <a:pt x="6976618" y="4569968"/>
                    <a:pt x="6986397" y="4565904"/>
                  </a:cubicBezTo>
                  <a:cubicBezTo>
                    <a:pt x="6996175" y="4561840"/>
                    <a:pt x="7004812" y="4556125"/>
                    <a:pt x="7012305" y="4548505"/>
                  </a:cubicBezTo>
                  <a:cubicBezTo>
                    <a:pt x="7019797" y="4540885"/>
                    <a:pt x="7025639" y="4532376"/>
                    <a:pt x="7029703" y="4522597"/>
                  </a:cubicBezTo>
                  <a:cubicBezTo>
                    <a:pt x="7033768" y="4512818"/>
                    <a:pt x="7035799" y="4502658"/>
                    <a:pt x="7035799" y="4491990"/>
                  </a:cubicBezTo>
                  <a:lnTo>
                    <a:pt x="7035799" y="80010"/>
                  </a:lnTo>
                  <a:cubicBezTo>
                    <a:pt x="7035799" y="69469"/>
                    <a:pt x="7033768" y="59182"/>
                    <a:pt x="7029703" y="49403"/>
                  </a:cubicBezTo>
                  <a:cubicBezTo>
                    <a:pt x="7025639" y="39624"/>
                    <a:pt x="7019924" y="30988"/>
                    <a:pt x="7012305" y="23495"/>
                  </a:cubicBezTo>
                  <a:cubicBezTo>
                    <a:pt x="7004685" y="16002"/>
                    <a:pt x="6996176" y="10160"/>
                    <a:pt x="6986397" y="6096"/>
                  </a:cubicBezTo>
                  <a:cubicBezTo>
                    <a:pt x="6976618" y="2032"/>
                    <a:pt x="6966458" y="0"/>
                    <a:pt x="695579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315075" y="2340340"/>
            <a:ext cx="4591040" cy="1713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687" b="1" spc="-27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AVERAGE SALES BY DAY OF THE WEEK </a:t>
            </a:r>
          </a:p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Sunday had the lowest sales, while Saturday has the most</a:t>
            </a:r>
          </a:p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Midweek surges point to early week purchasing enthusiasm </a:t>
            </a:r>
          </a:p>
          <a:p>
            <a:pPr algn="l">
              <a:lnSpc>
                <a:spcPts val="9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that may be used for focused marketing campaigns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257"/>
            <a:ext cx="5715000" cy="6438643"/>
          </a:xfrm>
          <a:custGeom>
            <a:avLst/>
            <a:gdLst/>
            <a:ahLst/>
            <a:cxnLst/>
            <a:rect l="l" t="t" r="r" b="b"/>
            <a:pathLst>
              <a:path w="5715000" h="6438643">
                <a:moveTo>
                  <a:pt x="0" y="0"/>
                </a:moveTo>
                <a:lnTo>
                  <a:pt x="5715000" y="0"/>
                </a:lnTo>
                <a:lnTo>
                  <a:pt x="5715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" t="-3" r="-73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19075" y="1200150"/>
            <a:ext cx="5276850" cy="4038600"/>
            <a:chOff x="0" y="0"/>
            <a:chExt cx="7035800" cy="5384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35799" cy="5384800"/>
            </a:xfrm>
            <a:custGeom>
              <a:avLst/>
              <a:gdLst/>
              <a:ahLst/>
              <a:cxnLst/>
              <a:rect l="l" t="t" r="r" b="b"/>
              <a:pathLst>
                <a:path w="7035799" h="53848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5304790"/>
                  </a:lnTo>
                  <a:cubicBezTo>
                    <a:pt x="0" y="5315458"/>
                    <a:pt x="2032" y="5325618"/>
                    <a:pt x="6096" y="5335397"/>
                  </a:cubicBezTo>
                  <a:cubicBezTo>
                    <a:pt x="10160" y="5345176"/>
                    <a:pt x="15875" y="5353812"/>
                    <a:pt x="23495" y="5361305"/>
                  </a:cubicBezTo>
                  <a:cubicBezTo>
                    <a:pt x="31115" y="5368798"/>
                    <a:pt x="39624" y="5374640"/>
                    <a:pt x="49403" y="5378704"/>
                  </a:cubicBezTo>
                  <a:cubicBezTo>
                    <a:pt x="58928" y="5382641"/>
                    <a:pt x="68961" y="5384673"/>
                    <a:pt x="79248" y="5384800"/>
                  </a:cubicBezTo>
                  <a:lnTo>
                    <a:pt x="6956552" y="5384800"/>
                  </a:lnTo>
                  <a:cubicBezTo>
                    <a:pt x="6966839" y="5384673"/>
                    <a:pt x="6976872" y="5382641"/>
                    <a:pt x="6986397" y="5378704"/>
                  </a:cubicBezTo>
                  <a:cubicBezTo>
                    <a:pt x="6996176" y="5374640"/>
                    <a:pt x="7004812" y="5368925"/>
                    <a:pt x="7012305" y="5361305"/>
                  </a:cubicBezTo>
                  <a:cubicBezTo>
                    <a:pt x="7019797" y="5353685"/>
                    <a:pt x="7025639" y="5345176"/>
                    <a:pt x="7029703" y="5335397"/>
                  </a:cubicBezTo>
                  <a:cubicBezTo>
                    <a:pt x="7033768" y="5325618"/>
                    <a:pt x="7035799" y="5315331"/>
                    <a:pt x="7035799" y="5304790"/>
                  </a:cubicBezTo>
                  <a:lnTo>
                    <a:pt x="7035799" y="80010"/>
                  </a:lnTo>
                  <a:cubicBezTo>
                    <a:pt x="7035799" y="69469"/>
                    <a:pt x="7033768" y="59182"/>
                    <a:pt x="7029703" y="49403"/>
                  </a:cubicBezTo>
                  <a:cubicBezTo>
                    <a:pt x="7025639" y="39624"/>
                    <a:pt x="7019924" y="30988"/>
                    <a:pt x="7012305" y="23495"/>
                  </a:cubicBezTo>
                  <a:cubicBezTo>
                    <a:pt x="7004685" y="16002"/>
                    <a:pt x="6996176" y="10160"/>
                    <a:pt x="6986397" y="6096"/>
                  </a:cubicBezTo>
                  <a:cubicBezTo>
                    <a:pt x="6976618" y="2032"/>
                    <a:pt x="6966458" y="0"/>
                    <a:pt x="695579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315075" y="3409950"/>
            <a:ext cx="2760012" cy="9525"/>
            <a:chOff x="0" y="0"/>
            <a:chExt cx="2760015" cy="95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9964" cy="9525"/>
            </a:xfrm>
            <a:custGeom>
              <a:avLst/>
              <a:gdLst/>
              <a:ahLst/>
              <a:cxnLst/>
              <a:rect l="l" t="t" r="r" b="b"/>
              <a:pathLst>
                <a:path w="2759964" h="9525">
                  <a:moveTo>
                    <a:pt x="0" y="9525"/>
                  </a:moveTo>
                  <a:lnTo>
                    <a:pt x="2759964" y="9525"/>
                  </a:lnTo>
                  <a:lnTo>
                    <a:pt x="27599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80166" y="4152900"/>
            <a:ext cx="1111748" cy="9525"/>
            <a:chOff x="0" y="0"/>
            <a:chExt cx="1111745" cy="95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1758" cy="9525"/>
            </a:xfrm>
            <a:custGeom>
              <a:avLst/>
              <a:gdLst/>
              <a:ahLst/>
              <a:cxnLst/>
              <a:rect l="l" t="t" r="r" b="b"/>
              <a:pathLst>
                <a:path w="1111758" h="9525">
                  <a:moveTo>
                    <a:pt x="0" y="0"/>
                  </a:moveTo>
                  <a:lnTo>
                    <a:pt x="0" y="9525"/>
                  </a:lnTo>
                  <a:lnTo>
                    <a:pt x="1008126" y="9525"/>
                  </a:lnTo>
                  <a:lnTo>
                    <a:pt x="1008126" y="0"/>
                  </a:lnTo>
                  <a:close/>
                  <a:moveTo>
                    <a:pt x="1056132" y="0"/>
                  </a:moveTo>
                  <a:lnTo>
                    <a:pt x="1056132" y="9525"/>
                  </a:lnTo>
                  <a:lnTo>
                    <a:pt x="1111758" y="9525"/>
                  </a:lnTo>
                  <a:lnTo>
                    <a:pt x="1111758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324773" y="3079747"/>
            <a:ext cx="3602136" cy="136522"/>
            <a:chOff x="0" y="0"/>
            <a:chExt cx="3602139" cy="136525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3439160" cy="9525"/>
            </a:xfrm>
            <a:custGeom>
              <a:avLst/>
              <a:gdLst/>
              <a:ahLst/>
              <a:cxnLst/>
              <a:rect l="l" t="t" r="r" b="b"/>
              <a:pathLst>
                <a:path w="3439160" h="9525">
                  <a:moveTo>
                    <a:pt x="0" y="0"/>
                  </a:moveTo>
                  <a:lnTo>
                    <a:pt x="0" y="9525"/>
                  </a:lnTo>
                  <a:lnTo>
                    <a:pt x="1129665" y="9525"/>
                  </a:lnTo>
                  <a:lnTo>
                    <a:pt x="1129665" y="0"/>
                  </a:lnTo>
                  <a:close/>
                  <a:moveTo>
                    <a:pt x="1177671" y="0"/>
                  </a:moveTo>
                  <a:lnTo>
                    <a:pt x="1177671" y="9525"/>
                  </a:lnTo>
                  <a:lnTo>
                    <a:pt x="1632331" y="9525"/>
                  </a:lnTo>
                  <a:lnTo>
                    <a:pt x="1632331" y="0"/>
                  </a:lnTo>
                  <a:close/>
                  <a:moveTo>
                    <a:pt x="1683766" y="0"/>
                  </a:moveTo>
                  <a:lnTo>
                    <a:pt x="1683766" y="9525"/>
                  </a:lnTo>
                  <a:lnTo>
                    <a:pt x="1931924" y="9525"/>
                  </a:lnTo>
                  <a:lnTo>
                    <a:pt x="1931924" y="0"/>
                  </a:lnTo>
                  <a:close/>
                  <a:moveTo>
                    <a:pt x="2032127" y="0"/>
                  </a:moveTo>
                  <a:lnTo>
                    <a:pt x="2032127" y="9525"/>
                  </a:lnTo>
                  <a:lnTo>
                    <a:pt x="3439160" y="9525"/>
                  </a:lnTo>
                  <a:lnTo>
                    <a:pt x="343916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502660" y="63500"/>
              <a:ext cx="36068" cy="9525"/>
            </a:xfrm>
            <a:custGeom>
              <a:avLst/>
              <a:gdLst/>
              <a:ahLst/>
              <a:cxnLst/>
              <a:rect l="l" t="t" r="r" b="b"/>
              <a:pathLst>
                <a:path w="36068" h="9525">
                  <a:moveTo>
                    <a:pt x="0" y="9525"/>
                  </a:moveTo>
                  <a:lnTo>
                    <a:pt x="36068" y="9525"/>
                  </a:lnTo>
                  <a:lnTo>
                    <a:pt x="360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315075" y="1940290"/>
            <a:ext cx="4639294" cy="252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99"/>
              </a:lnSpc>
            </a:pPr>
            <a:r>
              <a:rPr lang="en-US" sz="1687" b="1" spc="-27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CORRELATION MATRIX OF NUMERIC VAIABLES</a:t>
            </a:r>
          </a:p>
          <a:p>
            <a:pPr algn="just">
              <a:lnSpc>
                <a:spcPts val="2124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Quantity and Amount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A strong positive correlation of 0.69 indicates an increase in quantity of goods sold results in an increase in sales amount/revenue</a:t>
            </a:r>
          </a:p>
          <a:p>
            <a:pPr algn="just">
              <a:lnSpc>
                <a:spcPts val="3375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Sales Price and Amount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A week negative correlation </a:t>
            </a:r>
          </a:p>
          <a:p>
            <a:pPr algn="just">
              <a:lnSpc>
                <a:spcPts val="9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of -0.01 suggests that there is virtually no relationship </a:t>
            </a:r>
          </a:p>
          <a:p>
            <a:pPr algn="just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between sales price and the total amount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257"/>
            <a:ext cx="11430000" cy="3219450"/>
          </a:xfrm>
          <a:custGeom>
            <a:avLst/>
            <a:gdLst/>
            <a:ahLst/>
            <a:cxnLst/>
            <a:rect l="l" t="t" r="r" b="b"/>
            <a:pathLst>
              <a:path w="11430000" h="3219450">
                <a:moveTo>
                  <a:pt x="0" y="0"/>
                </a:moveTo>
                <a:lnTo>
                  <a:pt x="11430000" y="0"/>
                </a:lnTo>
                <a:lnTo>
                  <a:pt x="1143000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4" b="-658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895600" y="219075"/>
            <a:ext cx="5638800" cy="2781300"/>
            <a:chOff x="0" y="0"/>
            <a:chExt cx="751840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18399" cy="3708400"/>
            </a:xfrm>
            <a:custGeom>
              <a:avLst/>
              <a:gdLst/>
              <a:ahLst/>
              <a:cxnLst/>
              <a:rect l="l" t="t" r="r" b="b"/>
              <a:pathLst>
                <a:path w="7518399" h="3708400">
                  <a:moveTo>
                    <a:pt x="79756" y="0"/>
                  </a:moveTo>
                  <a:cubicBezTo>
                    <a:pt x="69215" y="0"/>
                    <a:pt x="59055" y="2032"/>
                    <a:pt x="49403" y="6096"/>
                  </a:cubicBezTo>
                  <a:cubicBezTo>
                    <a:pt x="39751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3628390"/>
                  </a:lnTo>
                  <a:cubicBezTo>
                    <a:pt x="0" y="3639058"/>
                    <a:pt x="2032" y="3649218"/>
                    <a:pt x="6096" y="3658997"/>
                  </a:cubicBezTo>
                  <a:cubicBezTo>
                    <a:pt x="10160" y="3668776"/>
                    <a:pt x="15875" y="3677412"/>
                    <a:pt x="23495" y="3684905"/>
                  </a:cubicBezTo>
                  <a:cubicBezTo>
                    <a:pt x="31115" y="3692398"/>
                    <a:pt x="39624" y="3698240"/>
                    <a:pt x="49403" y="3702304"/>
                  </a:cubicBezTo>
                  <a:cubicBezTo>
                    <a:pt x="59182" y="3706368"/>
                    <a:pt x="69342" y="3708400"/>
                    <a:pt x="80010" y="3708400"/>
                  </a:cubicBezTo>
                  <a:lnTo>
                    <a:pt x="7438390" y="3708400"/>
                  </a:lnTo>
                  <a:cubicBezTo>
                    <a:pt x="7449058" y="3708400"/>
                    <a:pt x="7459218" y="3706368"/>
                    <a:pt x="7468997" y="3702304"/>
                  </a:cubicBezTo>
                  <a:cubicBezTo>
                    <a:pt x="7478775" y="3698240"/>
                    <a:pt x="7487412" y="3692525"/>
                    <a:pt x="7494905" y="3684905"/>
                  </a:cubicBezTo>
                  <a:cubicBezTo>
                    <a:pt x="7502397" y="3677285"/>
                    <a:pt x="7508239" y="3668776"/>
                    <a:pt x="7512303" y="3658997"/>
                  </a:cubicBezTo>
                  <a:cubicBezTo>
                    <a:pt x="7516368" y="3649218"/>
                    <a:pt x="7518399" y="3639058"/>
                    <a:pt x="7518399" y="3628390"/>
                  </a:cubicBezTo>
                  <a:lnTo>
                    <a:pt x="7518399" y="80010"/>
                  </a:lnTo>
                  <a:cubicBezTo>
                    <a:pt x="7518399" y="69469"/>
                    <a:pt x="7516368" y="59182"/>
                    <a:pt x="7512303" y="49403"/>
                  </a:cubicBezTo>
                  <a:cubicBezTo>
                    <a:pt x="7508239" y="39624"/>
                    <a:pt x="7502524" y="30988"/>
                    <a:pt x="7494905" y="23495"/>
                  </a:cubicBezTo>
                  <a:cubicBezTo>
                    <a:pt x="7487285" y="16002"/>
                    <a:pt x="7478776" y="10160"/>
                    <a:pt x="7468997" y="6096"/>
                  </a:cubicBezTo>
                  <a:cubicBezTo>
                    <a:pt x="7459218" y="2032"/>
                    <a:pt x="7449185" y="0"/>
                    <a:pt x="7438644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00075" y="4302490"/>
            <a:ext cx="10367162" cy="98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BEST SELLING PRODUCTS</a:t>
            </a:r>
          </a:p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Charger Kits and cables are the clear revenue leaders, with a noticeable drop off in sales for subsequent products. Hair clippers are the lowest revenue generator among the top 10 indicating there is a strong demand for charging accessories as compared to other products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257"/>
            <a:ext cx="5715000" cy="6438643"/>
          </a:xfrm>
          <a:custGeom>
            <a:avLst/>
            <a:gdLst/>
            <a:ahLst/>
            <a:cxnLst/>
            <a:rect l="l" t="t" r="r" b="b"/>
            <a:pathLst>
              <a:path w="5715000" h="6438643">
                <a:moveTo>
                  <a:pt x="0" y="0"/>
                </a:moveTo>
                <a:lnTo>
                  <a:pt x="5715000" y="0"/>
                </a:lnTo>
                <a:lnTo>
                  <a:pt x="5715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" t="-3" r="-73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19075" y="1790700"/>
            <a:ext cx="5276850" cy="2857500"/>
            <a:chOff x="0" y="0"/>
            <a:chExt cx="70358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35799" cy="3810000"/>
            </a:xfrm>
            <a:custGeom>
              <a:avLst/>
              <a:gdLst/>
              <a:ahLst/>
              <a:cxnLst/>
              <a:rect l="l" t="t" r="r" b="b"/>
              <a:pathLst>
                <a:path w="7035799" h="38100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3729990"/>
                  </a:lnTo>
                  <a:cubicBezTo>
                    <a:pt x="0" y="3740658"/>
                    <a:pt x="2032" y="3750818"/>
                    <a:pt x="6096" y="3760597"/>
                  </a:cubicBezTo>
                  <a:cubicBezTo>
                    <a:pt x="10160" y="3770376"/>
                    <a:pt x="15875" y="3779012"/>
                    <a:pt x="23495" y="3786505"/>
                  </a:cubicBezTo>
                  <a:cubicBezTo>
                    <a:pt x="31115" y="3793998"/>
                    <a:pt x="39624" y="3799840"/>
                    <a:pt x="49403" y="3803904"/>
                  </a:cubicBezTo>
                  <a:cubicBezTo>
                    <a:pt x="59182" y="3807968"/>
                    <a:pt x="69469" y="3810000"/>
                    <a:pt x="80010" y="3810000"/>
                  </a:cubicBezTo>
                  <a:lnTo>
                    <a:pt x="6955790" y="3810000"/>
                  </a:lnTo>
                  <a:cubicBezTo>
                    <a:pt x="6966458" y="3810000"/>
                    <a:pt x="6976618" y="3807968"/>
                    <a:pt x="6986397" y="3803904"/>
                  </a:cubicBezTo>
                  <a:cubicBezTo>
                    <a:pt x="6996175" y="3799840"/>
                    <a:pt x="7004812" y="3794125"/>
                    <a:pt x="7012305" y="3786505"/>
                  </a:cubicBezTo>
                  <a:cubicBezTo>
                    <a:pt x="7019797" y="3778885"/>
                    <a:pt x="7025639" y="3770376"/>
                    <a:pt x="7029703" y="3760597"/>
                  </a:cubicBezTo>
                  <a:cubicBezTo>
                    <a:pt x="7033768" y="3750818"/>
                    <a:pt x="7035799" y="3740658"/>
                    <a:pt x="7035799" y="3729990"/>
                  </a:cubicBezTo>
                  <a:lnTo>
                    <a:pt x="7035799" y="80010"/>
                  </a:lnTo>
                  <a:cubicBezTo>
                    <a:pt x="7035799" y="69469"/>
                    <a:pt x="7033768" y="59182"/>
                    <a:pt x="7029703" y="49403"/>
                  </a:cubicBezTo>
                  <a:cubicBezTo>
                    <a:pt x="7025639" y="39624"/>
                    <a:pt x="7019924" y="30988"/>
                    <a:pt x="7012305" y="23495"/>
                  </a:cubicBezTo>
                  <a:cubicBezTo>
                    <a:pt x="7004685" y="16002"/>
                    <a:pt x="6996176" y="10160"/>
                    <a:pt x="6986397" y="6096"/>
                  </a:cubicBezTo>
                  <a:cubicBezTo>
                    <a:pt x="6976618" y="2032"/>
                    <a:pt x="6966458" y="0"/>
                    <a:pt x="695579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315075" y="1673590"/>
            <a:ext cx="4518165" cy="256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SALES PER CITY</a:t>
            </a:r>
          </a:p>
          <a:p>
            <a:pPr algn="l">
              <a:lnSpc>
                <a:spcPts val="212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Nairobi dominates with monthly sales peaking around Ksh350K in February and Ksh255 K in July4far above every other city.</a:t>
            </a:r>
          </a:p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The graph highlights strong regional differences in sales </a:t>
            </a:r>
          </a:p>
          <a:p>
            <a:pPr algn="l">
              <a:lnSpc>
                <a:spcPts val="9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performance, with Nairobi significantly outperforming all </a:t>
            </a:r>
          </a:p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other cities. There is a clear seasonal trend suggesting </a:t>
            </a:r>
          </a:p>
          <a:p>
            <a:pPr algn="l">
              <a:lnSpc>
                <a:spcPts val="9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optimal windows for promotions and restocking.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246"/>
            <a:ext cx="11556997" cy="6565649"/>
            <a:chOff x="0" y="0"/>
            <a:chExt cx="11557000" cy="6565646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244600" y="326364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57150"/>
                  </a:moveTo>
                  <a:lnTo>
                    <a:pt x="57150" y="57150"/>
                  </a:lnTo>
                  <a:lnTo>
                    <a:pt x="571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44600" y="359702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57150"/>
                  </a:moveTo>
                  <a:lnTo>
                    <a:pt x="57150" y="57150"/>
                  </a:lnTo>
                  <a:lnTo>
                    <a:pt x="571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44600" y="393039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57150"/>
                  </a:moveTo>
                  <a:lnTo>
                    <a:pt x="57150" y="57150"/>
                  </a:lnTo>
                  <a:lnTo>
                    <a:pt x="571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44600" y="426377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57150"/>
                  </a:moveTo>
                  <a:lnTo>
                    <a:pt x="57150" y="57150"/>
                  </a:lnTo>
                  <a:lnTo>
                    <a:pt x="571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44600" y="459714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0" y="57150"/>
                  </a:moveTo>
                  <a:lnTo>
                    <a:pt x="57150" y="57150"/>
                  </a:lnTo>
                  <a:lnTo>
                    <a:pt x="571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00075" y="1699355"/>
            <a:ext cx="4674156" cy="115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 b="1" spc="-54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Modelling</a:t>
            </a:r>
          </a:p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The following models were trained and tested on the dataset: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2797" y="2942958"/>
            <a:ext cx="4659906" cy="171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Baseline Models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Moving Average, Simple Naïve Forecast</a:t>
            </a:r>
          </a:p>
          <a:p>
            <a:pPr algn="l">
              <a:lnSpc>
                <a:spcPts val="1875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Classical Time Series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SARIMA</a:t>
            </a:r>
          </a:p>
          <a:p>
            <a:pPr algn="l">
              <a:lnSpc>
                <a:spcPts val="3375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Machine Learning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Random Forest, XGBoost</a:t>
            </a:r>
          </a:p>
          <a:p>
            <a:pPr algn="l">
              <a:lnSpc>
                <a:spcPts val="1875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Advanced Models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Light GBM</a:t>
            </a:r>
          </a:p>
          <a:p>
            <a:pPr algn="l">
              <a:lnSpc>
                <a:spcPts val="3375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Deep Models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LSTM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257"/>
            <a:ext cx="4286250" cy="6438643"/>
          </a:xfrm>
          <a:custGeom>
            <a:avLst/>
            <a:gdLst/>
            <a:ahLst/>
            <a:cxnLst/>
            <a:rect l="l" t="t" r="r" b="b"/>
            <a:pathLst>
              <a:path w="4286250" h="6438643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" t="-3" r="-75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19075" y="1771650"/>
            <a:ext cx="3857625" cy="2895600"/>
            <a:chOff x="0" y="0"/>
            <a:chExt cx="5143500" cy="3860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43500" cy="3860800"/>
            </a:xfrm>
            <a:custGeom>
              <a:avLst/>
              <a:gdLst/>
              <a:ahLst/>
              <a:cxnLst/>
              <a:rect l="l" t="t" r="r" b="b"/>
              <a:pathLst>
                <a:path w="5143500" h="38608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3780790"/>
                  </a:lnTo>
                  <a:cubicBezTo>
                    <a:pt x="0" y="3791458"/>
                    <a:pt x="2032" y="3801618"/>
                    <a:pt x="6096" y="3811397"/>
                  </a:cubicBezTo>
                  <a:cubicBezTo>
                    <a:pt x="10160" y="3821176"/>
                    <a:pt x="15875" y="3829812"/>
                    <a:pt x="23495" y="3837305"/>
                  </a:cubicBezTo>
                  <a:cubicBezTo>
                    <a:pt x="31115" y="3844798"/>
                    <a:pt x="39624" y="3850640"/>
                    <a:pt x="49403" y="3854704"/>
                  </a:cubicBezTo>
                  <a:cubicBezTo>
                    <a:pt x="59182" y="3858768"/>
                    <a:pt x="69469" y="3860800"/>
                    <a:pt x="80010" y="3860800"/>
                  </a:cubicBezTo>
                  <a:lnTo>
                    <a:pt x="5063490" y="3860800"/>
                  </a:lnTo>
                  <a:cubicBezTo>
                    <a:pt x="5074158" y="3860800"/>
                    <a:pt x="5084318" y="3858768"/>
                    <a:pt x="5094097" y="3854704"/>
                  </a:cubicBezTo>
                  <a:cubicBezTo>
                    <a:pt x="5103876" y="3850640"/>
                    <a:pt x="5112512" y="3844925"/>
                    <a:pt x="5120005" y="3837305"/>
                  </a:cubicBezTo>
                  <a:cubicBezTo>
                    <a:pt x="5127498" y="3829685"/>
                    <a:pt x="5133340" y="3821176"/>
                    <a:pt x="5137404" y="3811397"/>
                  </a:cubicBezTo>
                  <a:cubicBezTo>
                    <a:pt x="5141468" y="3801618"/>
                    <a:pt x="5143500" y="3791458"/>
                    <a:pt x="5143500" y="3780790"/>
                  </a:cubicBezTo>
                  <a:lnTo>
                    <a:pt x="5143500" y="80010"/>
                  </a:lnTo>
                  <a:cubicBezTo>
                    <a:pt x="5143500" y="69469"/>
                    <a:pt x="5141468" y="59182"/>
                    <a:pt x="5137404" y="49403"/>
                  </a:cubicBezTo>
                  <a:cubicBezTo>
                    <a:pt x="5133340" y="39624"/>
                    <a:pt x="5127625" y="30988"/>
                    <a:pt x="5120005" y="23495"/>
                  </a:cubicBezTo>
                  <a:cubicBezTo>
                    <a:pt x="5112385" y="16002"/>
                    <a:pt x="5103876" y="10160"/>
                    <a:pt x="5094097" y="6096"/>
                  </a:cubicBezTo>
                  <a:cubicBezTo>
                    <a:pt x="5084318" y="2032"/>
                    <a:pt x="5074158" y="0"/>
                    <a:pt x="506349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4822822" y="1298572"/>
            <a:ext cx="6070597" cy="4632322"/>
          </a:xfrm>
          <a:custGeom>
            <a:avLst/>
            <a:gdLst/>
            <a:ahLst/>
            <a:cxnLst/>
            <a:rect l="l" t="t" r="r" b="b"/>
            <a:pathLst>
              <a:path w="6070597" h="4632322">
                <a:moveTo>
                  <a:pt x="0" y="0"/>
                </a:moveTo>
                <a:lnTo>
                  <a:pt x="6070597" y="0"/>
                </a:lnTo>
                <a:lnTo>
                  <a:pt x="6070597" y="4632322"/>
                </a:lnTo>
                <a:lnTo>
                  <a:pt x="0" y="4632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86325" y="527780"/>
            <a:ext cx="606217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 b="1" spc="-54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Model Evaluation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67452" y="1342758"/>
            <a:ext cx="1228173" cy="436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MODEL</a:t>
            </a:r>
          </a:p>
          <a:p>
            <a:pPr algn="just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Random Forest LightGBM XGBoost Naive Baseline Moving Average LSTM Prophet SARIMA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36902" y="1343616"/>
            <a:ext cx="956939" cy="436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MAE (ksh)</a:t>
            </a:r>
          </a:p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556,230 702,432 768,637 1,400,624 2,116,034 2,140,613 2,166,699 2,292,082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4983" y="1343616"/>
            <a:ext cx="1084783" cy="436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RMSE (ksh)</a:t>
            </a:r>
          </a:p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821,709 887,816 1,058,7</a:t>
            </a:r>
            <a:r>
              <a:rPr lang="en-US" sz="1350" spc="-21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15 1,626,283 2,330,97</a:t>
            </a:r>
            <a:r>
              <a:rPr lang="en-US" sz="1350" spc="-21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1 2,172,117 2,740,919 2,996,742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48" y="-1"/>
            <a:ext cx="11441039" cy="6781800"/>
          </a:xfrm>
          <a:custGeom>
            <a:avLst/>
            <a:gdLst/>
            <a:ahLst/>
            <a:cxnLst/>
            <a:rect l="l" t="t" r="r" b="b"/>
            <a:pathLst>
              <a:path w="11441039" h="6781800">
                <a:moveTo>
                  <a:pt x="0" y="0"/>
                </a:moveTo>
                <a:lnTo>
                  <a:pt x="11441039" y="0"/>
                </a:lnTo>
                <a:lnTo>
                  <a:pt x="11441039" y="6781800"/>
                </a:lnTo>
                <a:lnTo>
                  <a:pt x="0" y="678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1430000" cy="6781800"/>
          </a:xfrm>
          <a:custGeom>
            <a:avLst/>
            <a:gdLst/>
            <a:ahLst/>
            <a:cxnLst/>
            <a:rect l="l" t="t" r="r" b="b"/>
            <a:pathLst>
              <a:path w="11430000" h="6781800">
                <a:moveTo>
                  <a:pt x="0" y="0"/>
                </a:moveTo>
                <a:lnTo>
                  <a:pt x="11430000" y="0"/>
                </a:lnTo>
                <a:lnTo>
                  <a:pt x="11430000" y="6781800"/>
                </a:lnTo>
                <a:lnTo>
                  <a:pt x="0" y="678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1430000" cy="6781800"/>
            <a:chOff x="0" y="0"/>
            <a:chExt cx="11430000" cy="678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781800"/>
            </a:xfrm>
            <a:custGeom>
              <a:avLst/>
              <a:gdLst/>
              <a:ahLst/>
              <a:cxnLst/>
              <a:rect l="l" t="t" r="r" b="b"/>
              <a:pathLst>
                <a:path w="11430000" h="6781800">
                  <a:moveTo>
                    <a:pt x="0" y="6781800"/>
                  </a:moveTo>
                  <a:lnTo>
                    <a:pt x="11430000" y="67818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0"/>
            <a:ext cx="11430000" cy="3219450"/>
          </a:xfrm>
          <a:custGeom>
            <a:avLst/>
            <a:gdLst/>
            <a:ahLst/>
            <a:cxnLst/>
            <a:rect l="l" t="t" r="r" b="b"/>
            <a:pathLst>
              <a:path w="11430000" h="3219450">
                <a:moveTo>
                  <a:pt x="0" y="0"/>
                </a:moveTo>
                <a:lnTo>
                  <a:pt x="11430000" y="0"/>
                </a:lnTo>
                <a:lnTo>
                  <a:pt x="1143000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6" b="-666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295650" y="219075"/>
            <a:ext cx="4838700" cy="2781300"/>
            <a:chOff x="0" y="0"/>
            <a:chExt cx="645160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51600" cy="3708400"/>
            </a:xfrm>
            <a:custGeom>
              <a:avLst/>
              <a:gdLst/>
              <a:ahLst/>
              <a:cxnLst/>
              <a:rect l="l" t="t" r="r" b="b"/>
              <a:pathLst>
                <a:path w="6451600" h="37084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5875"/>
                    <a:pt x="23495" y="23495"/>
                  </a:cubicBezTo>
                  <a:cubicBezTo>
                    <a:pt x="16002" y="31115"/>
                    <a:pt x="10160" y="39624"/>
                    <a:pt x="6096" y="49403"/>
                  </a:cubicBezTo>
                  <a:cubicBezTo>
                    <a:pt x="2032" y="59182"/>
                    <a:pt x="0" y="69342"/>
                    <a:pt x="0" y="80010"/>
                  </a:cubicBezTo>
                  <a:lnTo>
                    <a:pt x="0" y="3628390"/>
                  </a:lnTo>
                  <a:cubicBezTo>
                    <a:pt x="0" y="3639058"/>
                    <a:pt x="2032" y="3649218"/>
                    <a:pt x="6096" y="3658997"/>
                  </a:cubicBezTo>
                  <a:cubicBezTo>
                    <a:pt x="10160" y="3668776"/>
                    <a:pt x="15875" y="3677412"/>
                    <a:pt x="23495" y="3684905"/>
                  </a:cubicBezTo>
                  <a:cubicBezTo>
                    <a:pt x="31115" y="3692398"/>
                    <a:pt x="39624" y="3698240"/>
                    <a:pt x="49403" y="3702304"/>
                  </a:cubicBezTo>
                  <a:cubicBezTo>
                    <a:pt x="59182" y="3706368"/>
                    <a:pt x="69342" y="3708400"/>
                    <a:pt x="80010" y="3708400"/>
                  </a:cubicBezTo>
                  <a:lnTo>
                    <a:pt x="6371590" y="3708400"/>
                  </a:lnTo>
                  <a:cubicBezTo>
                    <a:pt x="6382258" y="3708400"/>
                    <a:pt x="6392418" y="3706368"/>
                    <a:pt x="6402197" y="3702304"/>
                  </a:cubicBezTo>
                  <a:cubicBezTo>
                    <a:pt x="6411976" y="3698240"/>
                    <a:pt x="6420612" y="3692525"/>
                    <a:pt x="6428105" y="3684905"/>
                  </a:cubicBezTo>
                  <a:cubicBezTo>
                    <a:pt x="6435598" y="3677285"/>
                    <a:pt x="6441440" y="3668776"/>
                    <a:pt x="6445504" y="3658997"/>
                  </a:cubicBezTo>
                  <a:cubicBezTo>
                    <a:pt x="6449568" y="3649218"/>
                    <a:pt x="6451600" y="3639058"/>
                    <a:pt x="6451600" y="3628390"/>
                  </a:cubicBezTo>
                  <a:lnTo>
                    <a:pt x="6451600" y="80010"/>
                  </a:lnTo>
                  <a:cubicBezTo>
                    <a:pt x="6451600" y="69342"/>
                    <a:pt x="6449568" y="59182"/>
                    <a:pt x="6445504" y="49403"/>
                  </a:cubicBezTo>
                  <a:cubicBezTo>
                    <a:pt x="6441440" y="39624"/>
                    <a:pt x="6435725" y="30988"/>
                    <a:pt x="6428105" y="23495"/>
                  </a:cubicBezTo>
                  <a:cubicBezTo>
                    <a:pt x="6420485" y="16002"/>
                    <a:pt x="6411976" y="10160"/>
                    <a:pt x="6402197" y="6096"/>
                  </a:cubicBezTo>
                  <a:cubicBezTo>
                    <a:pt x="6392418" y="2032"/>
                    <a:pt x="6382258" y="0"/>
                    <a:pt x="637159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00075" y="3511915"/>
            <a:ext cx="10285124" cy="180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1687" b="1" spc="-27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SEPTEMBER FORECAST </a:t>
            </a:r>
            <a:r>
              <a:rPr lang="en-US" sz="1687" spc="-27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Tree based models such as XGBoost and Random Forest should be used for forecasting as they mirror sales </a:t>
            </a:r>
          </a:p>
          <a:p>
            <a:pPr algn="l">
              <a:lnSpc>
                <a:spcPts val="1424"/>
              </a:lnSpc>
            </a:pPr>
            <a:r>
              <a:rPr lang="en-US" sz="1687" spc="-27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trends most accurately and report the lowest MAE.</a:t>
            </a:r>
          </a:p>
          <a:p>
            <a:pPr algn="l">
              <a:lnSpc>
                <a:spcPts val="4218"/>
              </a:lnSpc>
            </a:pPr>
            <a:r>
              <a:rPr lang="en-US" sz="1687" spc="-27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They are the most accurate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3503" y="-63246"/>
            <a:ext cx="11556997" cy="6565649"/>
          </a:xfrm>
          <a:custGeom>
            <a:avLst/>
            <a:gdLst/>
            <a:ahLst/>
            <a:cxnLst/>
            <a:rect l="l" t="t" r="r" b="b"/>
            <a:pathLst>
              <a:path w="11556997" h="6565649">
                <a:moveTo>
                  <a:pt x="0" y="0"/>
                </a:moveTo>
                <a:lnTo>
                  <a:pt x="11556997" y="0"/>
                </a:lnTo>
                <a:lnTo>
                  <a:pt x="11556997" y="6565649"/>
                </a:lnTo>
                <a:lnTo>
                  <a:pt x="0" y="6565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600075" y="2023205"/>
            <a:ext cx="559000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 b="1" spc="-54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Team Members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1050" y="2921365"/>
            <a:ext cx="298212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b="1" spc="-27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Calvince Kaunda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1050" y="3721465"/>
            <a:ext cx="315438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b="1" spc="-27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Sanayet Sankaine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48150" y="2921365"/>
            <a:ext cx="622716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b="1" spc="-27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Samuel </a:t>
            </a:r>
            <a:r>
              <a:rPr lang="en-US" sz="1687" b="1" spc="-27" dirty="0" err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Marimbi</a:t>
            </a:r>
            <a:r>
              <a:rPr lang="en-US" sz="1687" b="1" spc="-27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                                                Peter Nyakundi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81700" y="3721465"/>
            <a:ext cx="281293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b="1" spc="-27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Gloryann Otieno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591043"/>
          </a:xfrm>
          <a:custGeom>
            <a:avLst/>
            <a:gdLst/>
            <a:ahLst/>
            <a:cxnLst/>
            <a:rect l="l" t="t" r="r" b="b"/>
            <a:pathLst>
              <a:path w="11430000" h="6591043">
                <a:moveTo>
                  <a:pt x="0" y="0"/>
                </a:moveTo>
                <a:lnTo>
                  <a:pt x="11430000" y="0"/>
                </a:lnTo>
                <a:lnTo>
                  <a:pt x="11430000" y="6591043"/>
                </a:lnTo>
                <a:lnTo>
                  <a:pt x="0" y="659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t="-3" r="-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591043"/>
          </a:xfrm>
          <a:custGeom>
            <a:avLst/>
            <a:gdLst/>
            <a:ahLst/>
            <a:cxnLst/>
            <a:rect l="l" t="t" r="r" b="b"/>
            <a:pathLst>
              <a:path w="11430000" h="6591043">
                <a:moveTo>
                  <a:pt x="0" y="0"/>
                </a:moveTo>
                <a:lnTo>
                  <a:pt x="11430000" y="0"/>
                </a:lnTo>
                <a:lnTo>
                  <a:pt x="11430000" y="6591043"/>
                </a:lnTo>
                <a:lnTo>
                  <a:pt x="0" y="659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591043"/>
            <a:chOff x="0" y="0"/>
            <a:chExt cx="11430000" cy="65910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591046"/>
            </a:xfrm>
            <a:custGeom>
              <a:avLst/>
              <a:gdLst/>
              <a:ahLst/>
              <a:cxnLst/>
              <a:rect l="l" t="t" r="r" b="b"/>
              <a:pathLst>
                <a:path w="11430000" h="6591046">
                  <a:moveTo>
                    <a:pt x="0" y="0"/>
                  </a:moveTo>
                  <a:lnTo>
                    <a:pt x="0" y="6591046"/>
                  </a:lnTo>
                  <a:lnTo>
                    <a:pt x="11430000" y="65910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257"/>
            <a:ext cx="11430000" cy="3219450"/>
          </a:xfrm>
          <a:custGeom>
            <a:avLst/>
            <a:gdLst/>
            <a:ahLst/>
            <a:cxnLst/>
            <a:rect l="l" t="t" r="r" b="b"/>
            <a:pathLst>
              <a:path w="11430000" h="3219450">
                <a:moveTo>
                  <a:pt x="0" y="0"/>
                </a:moveTo>
                <a:lnTo>
                  <a:pt x="11430000" y="0"/>
                </a:lnTo>
                <a:lnTo>
                  <a:pt x="1143000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4" b="-658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057525" y="219075"/>
            <a:ext cx="5314950" cy="2781300"/>
            <a:chOff x="0" y="0"/>
            <a:chExt cx="708660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86599" cy="3708400"/>
            </a:xfrm>
            <a:custGeom>
              <a:avLst/>
              <a:gdLst/>
              <a:ahLst/>
              <a:cxnLst/>
              <a:rect l="l" t="t" r="r" b="b"/>
              <a:pathLst>
                <a:path w="7086599" h="3708400">
                  <a:moveTo>
                    <a:pt x="79756" y="0"/>
                  </a:moveTo>
                  <a:cubicBezTo>
                    <a:pt x="69215" y="0"/>
                    <a:pt x="59055" y="2032"/>
                    <a:pt x="49403" y="6096"/>
                  </a:cubicBezTo>
                  <a:cubicBezTo>
                    <a:pt x="39751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3628390"/>
                  </a:lnTo>
                  <a:cubicBezTo>
                    <a:pt x="0" y="3639058"/>
                    <a:pt x="2032" y="3649218"/>
                    <a:pt x="6096" y="3658997"/>
                  </a:cubicBezTo>
                  <a:cubicBezTo>
                    <a:pt x="10160" y="3668776"/>
                    <a:pt x="15875" y="3677412"/>
                    <a:pt x="23495" y="3684905"/>
                  </a:cubicBezTo>
                  <a:cubicBezTo>
                    <a:pt x="31115" y="3692398"/>
                    <a:pt x="39624" y="3698240"/>
                    <a:pt x="49403" y="3702304"/>
                  </a:cubicBezTo>
                  <a:cubicBezTo>
                    <a:pt x="59182" y="3706368"/>
                    <a:pt x="69342" y="3708400"/>
                    <a:pt x="80010" y="3708400"/>
                  </a:cubicBezTo>
                  <a:lnTo>
                    <a:pt x="7006590" y="3708400"/>
                  </a:lnTo>
                  <a:cubicBezTo>
                    <a:pt x="7017258" y="3708400"/>
                    <a:pt x="7027418" y="3706368"/>
                    <a:pt x="7037197" y="3702304"/>
                  </a:cubicBezTo>
                  <a:cubicBezTo>
                    <a:pt x="7046975" y="3698240"/>
                    <a:pt x="7055612" y="3692525"/>
                    <a:pt x="7063105" y="3684905"/>
                  </a:cubicBezTo>
                  <a:cubicBezTo>
                    <a:pt x="7070597" y="3677285"/>
                    <a:pt x="7076439" y="3668776"/>
                    <a:pt x="7080503" y="3658997"/>
                  </a:cubicBezTo>
                  <a:cubicBezTo>
                    <a:pt x="7084568" y="3649218"/>
                    <a:pt x="7086599" y="3639058"/>
                    <a:pt x="7086599" y="3628390"/>
                  </a:cubicBezTo>
                  <a:lnTo>
                    <a:pt x="7086599" y="80010"/>
                  </a:lnTo>
                  <a:cubicBezTo>
                    <a:pt x="7086599" y="69469"/>
                    <a:pt x="7084568" y="59182"/>
                    <a:pt x="7080503" y="49403"/>
                  </a:cubicBezTo>
                  <a:cubicBezTo>
                    <a:pt x="7076439" y="39624"/>
                    <a:pt x="7070724" y="30988"/>
                    <a:pt x="7063105" y="23495"/>
                  </a:cubicBezTo>
                  <a:cubicBezTo>
                    <a:pt x="7055485" y="16002"/>
                    <a:pt x="7046976" y="10160"/>
                    <a:pt x="7037197" y="6096"/>
                  </a:cubicBezTo>
                  <a:cubicBezTo>
                    <a:pt x="7027418" y="2032"/>
                    <a:pt x="7017385" y="0"/>
                    <a:pt x="7006844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00075" y="3530965"/>
            <a:ext cx="10202085" cy="160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1687" b="1" spc="-27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OCTOBER FORECAST </a:t>
            </a:r>
            <a:r>
              <a:rPr lang="en-US" sz="1687" spc="-27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Random Forest(Brown), XGBoost(Red) and LightGBM(Purple) which showed better ability to track actual </a:t>
            </a:r>
          </a:p>
          <a:p>
            <a:pPr algn="l">
              <a:lnSpc>
                <a:spcPts val="1500"/>
              </a:lnSpc>
            </a:pPr>
            <a:r>
              <a:rPr lang="en-US" sz="1687" spc="-27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sales in September also predict considerable daily volatility in October, Prophet and SARIMA have extreme </a:t>
            </a:r>
          </a:p>
          <a:p>
            <a:pPr algn="l">
              <a:lnSpc>
                <a:spcPts val="3899"/>
              </a:lnSpc>
            </a:pPr>
            <a:r>
              <a:rPr lang="en-US" sz="1687" spc="-27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peaks and troughs , a pattern consistent with September predictions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934075" y="1381125"/>
            <a:ext cx="4905375" cy="3676650"/>
            <a:chOff x="0" y="0"/>
            <a:chExt cx="6540500" cy="4902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40500" cy="4902200"/>
            </a:xfrm>
            <a:custGeom>
              <a:avLst/>
              <a:gdLst/>
              <a:ahLst/>
              <a:cxnLst/>
              <a:rect l="l" t="t" r="r" b="b"/>
              <a:pathLst>
                <a:path w="6540500" h="49022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4822190"/>
                  </a:lnTo>
                  <a:cubicBezTo>
                    <a:pt x="0" y="4832858"/>
                    <a:pt x="2032" y="4843018"/>
                    <a:pt x="6096" y="4852797"/>
                  </a:cubicBezTo>
                  <a:cubicBezTo>
                    <a:pt x="10160" y="4862576"/>
                    <a:pt x="15875" y="4871212"/>
                    <a:pt x="23495" y="4878705"/>
                  </a:cubicBezTo>
                  <a:cubicBezTo>
                    <a:pt x="31115" y="4886198"/>
                    <a:pt x="39624" y="4892040"/>
                    <a:pt x="49403" y="4896104"/>
                  </a:cubicBezTo>
                  <a:cubicBezTo>
                    <a:pt x="59182" y="4900168"/>
                    <a:pt x="69342" y="4902200"/>
                    <a:pt x="80010" y="4902200"/>
                  </a:cubicBezTo>
                  <a:lnTo>
                    <a:pt x="6460490" y="4902200"/>
                  </a:lnTo>
                  <a:cubicBezTo>
                    <a:pt x="6471158" y="4902200"/>
                    <a:pt x="6481318" y="4900168"/>
                    <a:pt x="6491097" y="4896104"/>
                  </a:cubicBezTo>
                  <a:cubicBezTo>
                    <a:pt x="6500876" y="4892040"/>
                    <a:pt x="6509512" y="4886325"/>
                    <a:pt x="6517005" y="4878705"/>
                  </a:cubicBezTo>
                  <a:cubicBezTo>
                    <a:pt x="6524499" y="4871085"/>
                    <a:pt x="6530340" y="4862576"/>
                    <a:pt x="6534404" y="4852797"/>
                  </a:cubicBezTo>
                  <a:cubicBezTo>
                    <a:pt x="6538468" y="4843018"/>
                    <a:pt x="6540500" y="4832858"/>
                    <a:pt x="6540500" y="4822190"/>
                  </a:cubicBezTo>
                  <a:lnTo>
                    <a:pt x="6540500" y="80010"/>
                  </a:lnTo>
                  <a:cubicBezTo>
                    <a:pt x="6540500" y="69469"/>
                    <a:pt x="6538468" y="59182"/>
                    <a:pt x="6534404" y="49403"/>
                  </a:cubicBezTo>
                  <a:cubicBezTo>
                    <a:pt x="6530340" y="39624"/>
                    <a:pt x="6524625" y="30988"/>
                    <a:pt x="6517005" y="23495"/>
                  </a:cubicBezTo>
                  <a:cubicBezTo>
                    <a:pt x="6509386" y="16002"/>
                    <a:pt x="6500876" y="10160"/>
                    <a:pt x="6491097" y="6096"/>
                  </a:cubicBezTo>
                  <a:cubicBezTo>
                    <a:pt x="6481318" y="2032"/>
                    <a:pt x="6471158" y="0"/>
                    <a:pt x="646049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00075" y="2247633"/>
            <a:ext cx="4965097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This forecasting solution helps Oraimo anticipate future demand with greater accuracy enabling for smarter business decisions</a:t>
            </a:r>
          </a:p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Real world use cases: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4366" y="3266808"/>
            <a:ext cx="140427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8658" y="3267666"/>
            <a:ext cx="2882008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Sales and revenue forecasting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4366" y="3743058"/>
            <a:ext cx="2205371" cy="56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b.</a:t>
            </a: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Market Timing</a:t>
            </a:r>
          </a:p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c.</a:t>
            </a: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Resource Allocation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246"/>
            <a:ext cx="11556997" cy="6565649"/>
            <a:chOff x="0" y="0"/>
            <a:chExt cx="11557000" cy="6565646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786507" y="3549396"/>
              <a:ext cx="1739646" cy="9525"/>
            </a:xfrm>
            <a:custGeom>
              <a:avLst/>
              <a:gdLst/>
              <a:ahLst/>
              <a:cxnLst/>
              <a:rect l="l" t="t" r="r" b="b"/>
              <a:pathLst>
                <a:path w="1739646" h="9525">
                  <a:moveTo>
                    <a:pt x="0" y="9525"/>
                  </a:moveTo>
                  <a:lnTo>
                    <a:pt x="1739646" y="9525"/>
                  </a:lnTo>
                  <a:lnTo>
                    <a:pt x="17396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53045" y="3549396"/>
              <a:ext cx="2042541" cy="9525"/>
            </a:xfrm>
            <a:custGeom>
              <a:avLst/>
              <a:gdLst/>
              <a:ahLst/>
              <a:cxnLst/>
              <a:rect l="l" t="t" r="r" b="b"/>
              <a:pathLst>
                <a:path w="2042541" h="9525">
                  <a:moveTo>
                    <a:pt x="0" y="9525"/>
                  </a:moveTo>
                  <a:lnTo>
                    <a:pt x="2042541" y="9525"/>
                  </a:lnTo>
                  <a:lnTo>
                    <a:pt x="20425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00075" y="1623155"/>
            <a:ext cx="10066515" cy="14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 b="1" spc="-54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CONCLUSION</a:t>
            </a:r>
          </a:p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We tested different methods to predict Oraimo9s daily sales. These included simple approaches like averaging past sales, traditional statistical methods, machine learning models, and even deep learning (AI).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8658" y="3142983"/>
            <a:ext cx="80096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2949" y="3142983"/>
            <a:ext cx="9201026" cy="9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Among them, the</a:t>
            </a: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tree-based models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like XGBoost and Random Forest gave the </a:t>
            </a: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most accurate results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4much </a:t>
            </a:r>
          </a:p>
          <a:p>
            <a:pPr algn="l">
              <a:lnSpc>
                <a:spcPts val="9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better than the basic methods, improving accuracy by over 25%.</a:t>
            </a:r>
          </a:p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The LSTM model, which uses deep learning, also did really well and gave smooth, realistic sales predictions.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8705" y="3752583"/>
            <a:ext cx="119272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8658" y="4228833"/>
            <a:ext cx="9831314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iii.Prophet, another advanced tool, didn9t perform as expected and often predicted too many sales, meaning it needs more fine-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949" y="4447908"/>
            <a:ext cx="514493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tuning.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00075" y="1457325"/>
            <a:ext cx="4905375" cy="3124200"/>
            <a:chOff x="0" y="0"/>
            <a:chExt cx="6540500" cy="4165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40500" cy="4165600"/>
            </a:xfrm>
            <a:custGeom>
              <a:avLst/>
              <a:gdLst/>
              <a:ahLst/>
              <a:cxnLst/>
              <a:rect l="l" t="t" r="r" b="b"/>
              <a:pathLst>
                <a:path w="6540500" h="41656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4085590"/>
                  </a:lnTo>
                  <a:cubicBezTo>
                    <a:pt x="0" y="4096258"/>
                    <a:pt x="2032" y="4106418"/>
                    <a:pt x="6096" y="4116197"/>
                  </a:cubicBezTo>
                  <a:cubicBezTo>
                    <a:pt x="10160" y="4125976"/>
                    <a:pt x="15875" y="4134612"/>
                    <a:pt x="23495" y="4142105"/>
                  </a:cubicBezTo>
                  <a:cubicBezTo>
                    <a:pt x="31115" y="4149598"/>
                    <a:pt x="39624" y="4155440"/>
                    <a:pt x="49403" y="4159504"/>
                  </a:cubicBezTo>
                  <a:cubicBezTo>
                    <a:pt x="59182" y="4163568"/>
                    <a:pt x="69469" y="4165600"/>
                    <a:pt x="80010" y="4165600"/>
                  </a:cubicBezTo>
                  <a:lnTo>
                    <a:pt x="6460490" y="4165600"/>
                  </a:lnTo>
                  <a:cubicBezTo>
                    <a:pt x="6471158" y="4165600"/>
                    <a:pt x="6481318" y="4163568"/>
                    <a:pt x="6491097" y="4159504"/>
                  </a:cubicBezTo>
                  <a:cubicBezTo>
                    <a:pt x="6500876" y="4155440"/>
                    <a:pt x="6509512" y="4149725"/>
                    <a:pt x="6517005" y="4142105"/>
                  </a:cubicBezTo>
                  <a:cubicBezTo>
                    <a:pt x="6524499" y="4134485"/>
                    <a:pt x="6530340" y="4125976"/>
                    <a:pt x="6534404" y="4116197"/>
                  </a:cubicBezTo>
                  <a:cubicBezTo>
                    <a:pt x="6538468" y="4106418"/>
                    <a:pt x="6540500" y="4096258"/>
                    <a:pt x="6540500" y="4085590"/>
                  </a:cubicBezTo>
                  <a:lnTo>
                    <a:pt x="6540500" y="80010"/>
                  </a:lnTo>
                  <a:cubicBezTo>
                    <a:pt x="6540500" y="69469"/>
                    <a:pt x="6538468" y="59182"/>
                    <a:pt x="6534404" y="49403"/>
                  </a:cubicBezTo>
                  <a:cubicBezTo>
                    <a:pt x="6530340" y="39624"/>
                    <a:pt x="6524625" y="30988"/>
                    <a:pt x="6517005" y="23495"/>
                  </a:cubicBezTo>
                  <a:cubicBezTo>
                    <a:pt x="6509386" y="16002"/>
                    <a:pt x="6500876" y="10160"/>
                    <a:pt x="6491097" y="6096"/>
                  </a:cubicBezTo>
                  <a:cubicBezTo>
                    <a:pt x="6481318" y="2032"/>
                    <a:pt x="6471158" y="0"/>
                    <a:pt x="646049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934075" y="1457325"/>
            <a:ext cx="4905375" cy="2486025"/>
            <a:chOff x="0" y="0"/>
            <a:chExt cx="6540500" cy="3314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40500" cy="3314700"/>
            </a:xfrm>
            <a:custGeom>
              <a:avLst/>
              <a:gdLst/>
              <a:ahLst/>
              <a:cxnLst/>
              <a:rect l="l" t="t" r="r" b="b"/>
              <a:pathLst>
                <a:path w="6540500" h="33147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3234690"/>
                  </a:lnTo>
                  <a:cubicBezTo>
                    <a:pt x="0" y="3245358"/>
                    <a:pt x="2032" y="3255518"/>
                    <a:pt x="6096" y="3265297"/>
                  </a:cubicBezTo>
                  <a:cubicBezTo>
                    <a:pt x="10160" y="3275076"/>
                    <a:pt x="15875" y="3283712"/>
                    <a:pt x="23495" y="3291205"/>
                  </a:cubicBezTo>
                  <a:cubicBezTo>
                    <a:pt x="31115" y="3298698"/>
                    <a:pt x="39624" y="3304540"/>
                    <a:pt x="49403" y="3308604"/>
                  </a:cubicBezTo>
                  <a:cubicBezTo>
                    <a:pt x="59182" y="3312668"/>
                    <a:pt x="69342" y="3314700"/>
                    <a:pt x="80010" y="3314700"/>
                  </a:cubicBezTo>
                  <a:lnTo>
                    <a:pt x="6460490" y="3314700"/>
                  </a:lnTo>
                  <a:cubicBezTo>
                    <a:pt x="6471158" y="3314700"/>
                    <a:pt x="6481318" y="3312668"/>
                    <a:pt x="6491097" y="3308604"/>
                  </a:cubicBezTo>
                  <a:cubicBezTo>
                    <a:pt x="6500876" y="3304540"/>
                    <a:pt x="6509512" y="3298825"/>
                    <a:pt x="6517005" y="3291205"/>
                  </a:cubicBezTo>
                  <a:cubicBezTo>
                    <a:pt x="6524499" y="3283585"/>
                    <a:pt x="6530340" y="3275076"/>
                    <a:pt x="6534404" y="3265297"/>
                  </a:cubicBezTo>
                  <a:cubicBezTo>
                    <a:pt x="6538468" y="3255518"/>
                    <a:pt x="6540500" y="3245358"/>
                    <a:pt x="6540500" y="3234690"/>
                  </a:cubicBezTo>
                  <a:lnTo>
                    <a:pt x="6540500" y="80010"/>
                  </a:lnTo>
                  <a:cubicBezTo>
                    <a:pt x="6540500" y="69469"/>
                    <a:pt x="6538468" y="59182"/>
                    <a:pt x="6534404" y="49403"/>
                  </a:cubicBezTo>
                  <a:cubicBezTo>
                    <a:pt x="6530340" y="39624"/>
                    <a:pt x="6524625" y="30988"/>
                    <a:pt x="6517005" y="23495"/>
                  </a:cubicBezTo>
                  <a:cubicBezTo>
                    <a:pt x="6509386" y="16002"/>
                    <a:pt x="6500876" y="10160"/>
                    <a:pt x="6491097" y="6096"/>
                  </a:cubicBezTo>
                  <a:cubicBezTo>
                    <a:pt x="6481318" y="2032"/>
                    <a:pt x="6471158" y="0"/>
                    <a:pt x="646049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00075" y="432530"/>
            <a:ext cx="233988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 b="1" spc="-54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DEMO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0075" y="5238483"/>
            <a:ext cx="4878267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 simple web app that predicts Oraimo's future sales using past trends like recent sales, day of the week, and holidays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33627" y="4600308"/>
            <a:ext cx="4922272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Enter recent sales and calendar info like date or weekend, and it predicts upcoming sales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246"/>
            <a:ext cx="11556997" cy="6565649"/>
            <a:chOff x="0" y="0"/>
            <a:chExt cx="11557000" cy="6565646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701675" y="188252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7E5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01675" y="221589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7E5D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01675" y="254927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7E5D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701675" y="315887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7E5D8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934075" y="1838325"/>
            <a:ext cx="4905375" cy="3552825"/>
            <a:chOff x="0" y="0"/>
            <a:chExt cx="6540500" cy="4737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40500" cy="4737100"/>
            </a:xfrm>
            <a:custGeom>
              <a:avLst/>
              <a:gdLst/>
              <a:ahLst/>
              <a:cxnLst/>
              <a:rect l="l" t="t" r="r" b="b"/>
              <a:pathLst>
                <a:path w="6540500" h="47371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4657090"/>
                  </a:lnTo>
                  <a:cubicBezTo>
                    <a:pt x="0" y="4667758"/>
                    <a:pt x="2032" y="4677918"/>
                    <a:pt x="6096" y="4687697"/>
                  </a:cubicBezTo>
                  <a:cubicBezTo>
                    <a:pt x="10160" y="4697476"/>
                    <a:pt x="15875" y="4706112"/>
                    <a:pt x="23495" y="4713605"/>
                  </a:cubicBezTo>
                  <a:cubicBezTo>
                    <a:pt x="31115" y="4721098"/>
                    <a:pt x="39624" y="4726940"/>
                    <a:pt x="49403" y="4731004"/>
                  </a:cubicBezTo>
                  <a:cubicBezTo>
                    <a:pt x="58928" y="4734941"/>
                    <a:pt x="68961" y="4736973"/>
                    <a:pt x="79248" y="4737100"/>
                  </a:cubicBezTo>
                  <a:lnTo>
                    <a:pt x="6461252" y="4737100"/>
                  </a:lnTo>
                  <a:cubicBezTo>
                    <a:pt x="6471539" y="4736973"/>
                    <a:pt x="6481572" y="4734941"/>
                    <a:pt x="6491097" y="4731004"/>
                  </a:cubicBezTo>
                  <a:cubicBezTo>
                    <a:pt x="6500876" y="4726940"/>
                    <a:pt x="6509512" y="4721225"/>
                    <a:pt x="6517005" y="4713605"/>
                  </a:cubicBezTo>
                  <a:cubicBezTo>
                    <a:pt x="6524499" y="4705985"/>
                    <a:pt x="6530340" y="4697476"/>
                    <a:pt x="6534404" y="4687697"/>
                  </a:cubicBezTo>
                  <a:cubicBezTo>
                    <a:pt x="6538468" y="4677918"/>
                    <a:pt x="6540500" y="4667631"/>
                    <a:pt x="6540500" y="4657090"/>
                  </a:cubicBezTo>
                  <a:lnTo>
                    <a:pt x="6540500" y="80010"/>
                  </a:lnTo>
                  <a:cubicBezTo>
                    <a:pt x="6540500" y="69469"/>
                    <a:pt x="6538468" y="59182"/>
                    <a:pt x="6534404" y="49403"/>
                  </a:cubicBezTo>
                  <a:cubicBezTo>
                    <a:pt x="6530340" y="39624"/>
                    <a:pt x="6524625" y="30988"/>
                    <a:pt x="6517005" y="23495"/>
                  </a:cubicBezTo>
                  <a:cubicBezTo>
                    <a:pt x="6509386" y="16002"/>
                    <a:pt x="6500876" y="10160"/>
                    <a:pt x="6491097" y="6096"/>
                  </a:cubicBezTo>
                  <a:cubicBezTo>
                    <a:pt x="6481318" y="2032"/>
                    <a:pt x="6471158" y="0"/>
                    <a:pt x="646049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74214" y="1628508"/>
            <a:ext cx="4577524" cy="158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Classical time series models 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aren9t always sufficient. </a:t>
            </a: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Tree based ensemble models 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delivered best results. </a:t>
            </a: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LSTM 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produced smooth forecasts but required more data </a:t>
            </a:r>
          </a:p>
          <a:p>
            <a:pPr algn="l">
              <a:lnSpc>
                <a:spcPts val="172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and tuning</a:t>
            </a:r>
          </a:p>
          <a:p>
            <a:pPr algn="l">
              <a:lnSpc>
                <a:spcPts val="3375"/>
              </a:lnSpc>
            </a:pPr>
            <a:r>
              <a:rPr lang="en-US" sz="1350" b="1" spc="-21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Data preparation </a:t>
            </a: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is critical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1430000" cy="8229600"/>
          </a:xfrm>
          <a:custGeom>
            <a:avLst/>
            <a:gdLst/>
            <a:ahLst/>
            <a:cxnLst/>
            <a:rect l="l" t="t" r="r" b="b"/>
            <a:pathLst>
              <a:path w="11430000" h="8229600">
                <a:moveTo>
                  <a:pt x="0" y="0"/>
                </a:moveTo>
                <a:lnTo>
                  <a:pt x="11430000" y="0"/>
                </a:lnTo>
                <a:lnTo>
                  <a:pt x="1143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1430000" cy="8229600"/>
          </a:xfrm>
          <a:custGeom>
            <a:avLst/>
            <a:gdLst/>
            <a:ahLst/>
            <a:cxnLst/>
            <a:rect l="l" t="t" r="r" b="b"/>
            <a:pathLst>
              <a:path w="11430000" h="8229600">
                <a:moveTo>
                  <a:pt x="0" y="0"/>
                </a:moveTo>
                <a:lnTo>
                  <a:pt x="11430000" y="0"/>
                </a:lnTo>
                <a:lnTo>
                  <a:pt x="1143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1430000" cy="8229600"/>
            <a:chOff x="0" y="0"/>
            <a:chExt cx="11430000" cy="822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8229600"/>
            </a:xfrm>
            <a:custGeom>
              <a:avLst/>
              <a:gdLst/>
              <a:ahLst/>
              <a:cxnLst/>
              <a:rect l="l" t="t" r="r" b="b"/>
              <a:pathLst>
                <a:path w="11430000" h="8229600">
                  <a:moveTo>
                    <a:pt x="0" y="8229600"/>
                  </a:moveTo>
                  <a:lnTo>
                    <a:pt x="11430000" y="82296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362825" y="2828925"/>
            <a:ext cx="3857625" cy="2571750"/>
            <a:chOff x="0" y="0"/>
            <a:chExt cx="5143500" cy="3429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43500" cy="3429000"/>
            </a:xfrm>
            <a:custGeom>
              <a:avLst/>
              <a:gdLst/>
              <a:ahLst/>
              <a:cxnLst/>
              <a:rect l="l" t="t" r="r" b="b"/>
              <a:pathLst>
                <a:path w="5143500" h="34290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5875"/>
                    <a:pt x="23495" y="23495"/>
                  </a:cubicBezTo>
                  <a:cubicBezTo>
                    <a:pt x="16002" y="31115"/>
                    <a:pt x="10160" y="39624"/>
                    <a:pt x="6096" y="49403"/>
                  </a:cubicBezTo>
                  <a:cubicBezTo>
                    <a:pt x="2032" y="59182"/>
                    <a:pt x="0" y="69342"/>
                    <a:pt x="0" y="80010"/>
                  </a:cubicBezTo>
                  <a:lnTo>
                    <a:pt x="0" y="3348990"/>
                  </a:lnTo>
                  <a:cubicBezTo>
                    <a:pt x="0" y="3359658"/>
                    <a:pt x="2032" y="3369818"/>
                    <a:pt x="6096" y="3379597"/>
                  </a:cubicBezTo>
                  <a:cubicBezTo>
                    <a:pt x="10160" y="3389376"/>
                    <a:pt x="15875" y="3398012"/>
                    <a:pt x="23495" y="3405505"/>
                  </a:cubicBezTo>
                  <a:cubicBezTo>
                    <a:pt x="31115" y="3412998"/>
                    <a:pt x="39624" y="3418840"/>
                    <a:pt x="49403" y="3422904"/>
                  </a:cubicBezTo>
                  <a:cubicBezTo>
                    <a:pt x="59182" y="3426968"/>
                    <a:pt x="69342" y="3429000"/>
                    <a:pt x="80010" y="3429000"/>
                  </a:cubicBezTo>
                  <a:lnTo>
                    <a:pt x="5063490" y="3429000"/>
                  </a:lnTo>
                  <a:cubicBezTo>
                    <a:pt x="5074158" y="3429000"/>
                    <a:pt x="5084318" y="3426968"/>
                    <a:pt x="5094097" y="3422904"/>
                  </a:cubicBezTo>
                  <a:cubicBezTo>
                    <a:pt x="5103876" y="3418840"/>
                    <a:pt x="5112512" y="3413125"/>
                    <a:pt x="5120005" y="3405505"/>
                  </a:cubicBezTo>
                  <a:cubicBezTo>
                    <a:pt x="5127498" y="3397885"/>
                    <a:pt x="5133340" y="3389376"/>
                    <a:pt x="5137404" y="3379597"/>
                  </a:cubicBezTo>
                  <a:cubicBezTo>
                    <a:pt x="5141468" y="3369818"/>
                    <a:pt x="5143500" y="3359658"/>
                    <a:pt x="5143500" y="3348990"/>
                  </a:cubicBezTo>
                  <a:lnTo>
                    <a:pt x="5143500" y="80010"/>
                  </a:lnTo>
                  <a:cubicBezTo>
                    <a:pt x="5143500" y="69342"/>
                    <a:pt x="5141468" y="59182"/>
                    <a:pt x="5137404" y="49403"/>
                  </a:cubicBezTo>
                  <a:cubicBezTo>
                    <a:pt x="5133340" y="39624"/>
                    <a:pt x="5127625" y="30988"/>
                    <a:pt x="5120005" y="23495"/>
                  </a:cubicBezTo>
                  <a:cubicBezTo>
                    <a:pt x="5112385" y="16002"/>
                    <a:pt x="5103876" y="10160"/>
                    <a:pt x="5094097" y="6096"/>
                  </a:cubicBezTo>
                  <a:cubicBezTo>
                    <a:pt x="5084318" y="2032"/>
                    <a:pt x="5074158" y="0"/>
                    <a:pt x="506349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30952" y="921744"/>
            <a:ext cx="6081770" cy="823512"/>
            <a:chOff x="0" y="0"/>
            <a:chExt cx="6081763" cy="823519"/>
          </a:xfrm>
        </p:grpSpPr>
        <p:sp>
          <p:nvSpPr>
            <p:cNvPr id="9" name="Freeform 9"/>
            <p:cNvSpPr/>
            <p:nvPr/>
          </p:nvSpPr>
          <p:spPr>
            <a:xfrm>
              <a:off x="69088" y="68834"/>
              <a:ext cx="2971800" cy="685800"/>
            </a:xfrm>
            <a:custGeom>
              <a:avLst/>
              <a:gdLst/>
              <a:ahLst/>
              <a:cxnLst/>
              <a:rect l="l" t="t" r="r" b="b"/>
              <a:pathLst>
                <a:path w="2971800" h="685800">
                  <a:moveTo>
                    <a:pt x="2800350" y="0"/>
                  </a:moveTo>
                  <a:lnTo>
                    <a:pt x="2971800" y="342900"/>
                  </a:lnTo>
                  <a:lnTo>
                    <a:pt x="2800350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2800350" y="0"/>
                  </a:lnTo>
                </a:path>
              </a:pathLst>
            </a:custGeom>
            <a:solidFill>
              <a:srgbClr val="54780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3373" y="63500"/>
              <a:ext cx="2983103" cy="696468"/>
            </a:xfrm>
            <a:custGeom>
              <a:avLst/>
              <a:gdLst/>
              <a:ahLst/>
              <a:cxnLst/>
              <a:rect l="l" t="t" r="r" b="b"/>
              <a:pathLst>
                <a:path w="2983103" h="696468">
                  <a:moveTo>
                    <a:pt x="2810891" y="2921"/>
                  </a:moveTo>
                  <a:lnTo>
                    <a:pt x="2982341" y="345821"/>
                  </a:lnTo>
                  <a:cubicBezTo>
                    <a:pt x="2983103" y="347345"/>
                    <a:pt x="2983103" y="349123"/>
                    <a:pt x="2982341" y="350647"/>
                  </a:cubicBezTo>
                  <a:lnTo>
                    <a:pt x="2810891" y="693547"/>
                  </a:lnTo>
                  <a:cubicBezTo>
                    <a:pt x="2810002" y="695325"/>
                    <a:pt x="2808097" y="696468"/>
                    <a:pt x="2806065" y="696468"/>
                  </a:cubicBezTo>
                  <a:lnTo>
                    <a:pt x="5715" y="696468"/>
                  </a:lnTo>
                  <a:cubicBezTo>
                    <a:pt x="3810" y="696468"/>
                    <a:pt x="2159" y="695452"/>
                    <a:pt x="1143" y="693928"/>
                  </a:cubicBezTo>
                  <a:cubicBezTo>
                    <a:pt x="127" y="692404"/>
                    <a:pt x="127" y="690372"/>
                    <a:pt x="889" y="688721"/>
                  </a:cubicBezTo>
                  <a:lnTo>
                    <a:pt x="172339" y="345821"/>
                  </a:lnTo>
                  <a:lnTo>
                    <a:pt x="177165" y="348234"/>
                  </a:lnTo>
                  <a:lnTo>
                    <a:pt x="172339" y="350647"/>
                  </a:lnTo>
                  <a:lnTo>
                    <a:pt x="889" y="7747"/>
                  </a:lnTo>
                  <a:cubicBezTo>
                    <a:pt x="0" y="6096"/>
                    <a:pt x="127" y="4064"/>
                    <a:pt x="1143" y="2540"/>
                  </a:cubicBezTo>
                  <a:cubicBezTo>
                    <a:pt x="2159" y="1016"/>
                    <a:pt x="3937" y="0"/>
                    <a:pt x="5715" y="0"/>
                  </a:cubicBezTo>
                  <a:lnTo>
                    <a:pt x="2806065" y="0"/>
                  </a:lnTo>
                  <a:cubicBezTo>
                    <a:pt x="2808097" y="0"/>
                    <a:pt x="2810002" y="1143"/>
                    <a:pt x="2810891" y="2921"/>
                  </a:cubicBezTo>
                  <a:moveTo>
                    <a:pt x="2801366" y="7747"/>
                  </a:moveTo>
                  <a:lnTo>
                    <a:pt x="2806192" y="5334"/>
                  </a:lnTo>
                  <a:lnTo>
                    <a:pt x="2806192" y="10668"/>
                  </a:lnTo>
                  <a:lnTo>
                    <a:pt x="5715" y="10668"/>
                  </a:lnTo>
                  <a:lnTo>
                    <a:pt x="5715" y="5334"/>
                  </a:lnTo>
                  <a:lnTo>
                    <a:pt x="10541" y="2921"/>
                  </a:lnTo>
                  <a:lnTo>
                    <a:pt x="181991" y="345821"/>
                  </a:lnTo>
                  <a:cubicBezTo>
                    <a:pt x="182753" y="347345"/>
                    <a:pt x="182753" y="349123"/>
                    <a:pt x="181991" y="350647"/>
                  </a:cubicBezTo>
                  <a:lnTo>
                    <a:pt x="10541" y="693547"/>
                  </a:lnTo>
                  <a:lnTo>
                    <a:pt x="5715" y="691134"/>
                  </a:lnTo>
                  <a:lnTo>
                    <a:pt x="5715" y="685800"/>
                  </a:lnTo>
                  <a:lnTo>
                    <a:pt x="2806065" y="685800"/>
                  </a:lnTo>
                  <a:lnTo>
                    <a:pt x="2806065" y="691134"/>
                  </a:lnTo>
                  <a:lnTo>
                    <a:pt x="2801239" y="688721"/>
                  </a:lnTo>
                  <a:lnTo>
                    <a:pt x="2972689" y="345821"/>
                  </a:lnTo>
                  <a:lnTo>
                    <a:pt x="2977515" y="348234"/>
                  </a:lnTo>
                  <a:lnTo>
                    <a:pt x="2972689" y="350647"/>
                  </a:lnTo>
                  <a:lnTo>
                    <a:pt x="2801239" y="7747"/>
                  </a:lnTo>
                  <a:close/>
                </a:path>
              </a:pathLst>
            </a:custGeom>
            <a:solidFill>
              <a:srgbClr val="6D912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040888" y="68834"/>
              <a:ext cx="2971800" cy="685800"/>
            </a:xfrm>
            <a:custGeom>
              <a:avLst/>
              <a:gdLst/>
              <a:ahLst/>
              <a:cxnLst/>
              <a:rect l="l" t="t" r="r" b="b"/>
              <a:pathLst>
                <a:path w="2971800" h="685800">
                  <a:moveTo>
                    <a:pt x="2800350" y="0"/>
                  </a:moveTo>
                  <a:lnTo>
                    <a:pt x="2971800" y="342900"/>
                  </a:lnTo>
                  <a:lnTo>
                    <a:pt x="2800350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2800350" y="0"/>
                  </a:lnTo>
                </a:path>
              </a:pathLst>
            </a:custGeom>
            <a:solidFill>
              <a:srgbClr val="54780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035173" y="63500"/>
              <a:ext cx="2983103" cy="696468"/>
            </a:xfrm>
            <a:custGeom>
              <a:avLst/>
              <a:gdLst/>
              <a:ahLst/>
              <a:cxnLst/>
              <a:rect l="l" t="t" r="r" b="b"/>
              <a:pathLst>
                <a:path w="2983103" h="696468">
                  <a:moveTo>
                    <a:pt x="2810891" y="2921"/>
                  </a:moveTo>
                  <a:lnTo>
                    <a:pt x="2982341" y="345821"/>
                  </a:lnTo>
                  <a:cubicBezTo>
                    <a:pt x="2983103" y="347345"/>
                    <a:pt x="2983103" y="349123"/>
                    <a:pt x="2982341" y="350647"/>
                  </a:cubicBezTo>
                  <a:lnTo>
                    <a:pt x="2810891" y="693547"/>
                  </a:lnTo>
                  <a:cubicBezTo>
                    <a:pt x="2810002" y="695325"/>
                    <a:pt x="2808097" y="696468"/>
                    <a:pt x="2806065" y="696468"/>
                  </a:cubicBezTo>
                  <a:lnTo>
                    <a:pt x="5715" y="696468"/>
                  </a:lnTo>
                  <a:cubicBezTo>
                    <a:pt x="3810" y="696468"/>
                    <a:pt x="2159" y="695452"/>
                    <a:pt x="1143" y="693928"/>
                  </a:cubicBezTo>
                  <a:cubicBezTo>
                    <a:pt x="127" y="692404"/>
                    <a:pt x="127" y="690372"/>
                    <a:pt x="889" y="688721"/>
                  </a:cubicBezTo>
                  <a:lnTo>
                    <a:pt x="172339" y="345821"/>
                  </a:lnTo>
                  <a:lnTo>
                    <a:pt x="177165" y="348234"/>
                  </a:lnTo>
                  <a:lnTo>
                    <a:pt x="172339" y="350647"/>
                  </a:lnTo>
                  <a:lnTo>
                    <a:pt x="889" y="7747"/>
                  </a:lnTo>
                  <a:cubicBezTo>
                    <a:pt x="0" y="6096"/>
                    <a:pt x="127" y="4064"/>
                    <a:pt x="1143" y="2540"/>
                  </a:cubicBezTo>
                  <a:cubicBezTo>
                    <a:pt x="2159" y="1016"/>
                    <a:pt x="3810" y="0"/>
                    <a:pt x="5715" y="0"/>
                  </a:cubicBezTo>
                  <a:lnTo>
                    <a:pt x="2806065" y="0"/>
                  </a:lnTo>
                  <a:cubicBezTo>
                    <a:pt x="2808097" y="0"/>
                    <a:pt x="2810002" y="1143"/>
                    <a:pt x="2810891" y="2921"/>
                  </a:cubicBezTo>
                  <a:moveTo>
                    <a:pt x="2801366" y="7747"/>
                  </a:moveTo>
                  <a:lnTo>
                    <a:pt x="2806192" y="5334"/>
                  </a:lnTo>
                  <a:lnTo>
                    <a:pt x="2806192" y="10668"/>
                  </a:lnTo>
                  <a:lnTo>
                    <a:pt x="5715" y="10668"/>
                  </a:lnTo>
                  <a:lnTo>
                    <a:pt x="5715" y="5334"/>
                  </a:lnTo>
                  <a:lnTo>
                    <a:pt x="10541" y="2921"/>
                  </a:lnTo>
                  <a:lnTo>
                    <a:pt x="181991" y="345821"/>
                  </a:lnTo>
                  <a:cubicBezTo>
                    <a:pt x="182753" y="347345"/>
                    <a:pt x="182753" y="349123"/>
                    <a:pt x="181991" y="350647"/>
                  </a:cubicBezTo>
                  <a:lnTo>
                    <a:pt x="10541" y="693547"/>
                  </a:lnTo>
                  <a:lnTo>
                    <a:pt x="5715" y="691134"/>
                  </a:lnTo>
                  <a:lnTo>
                    <a:pt x="5715" y="685800"/>
                  </a:lnTo>
                  <a:lnTo>
                    <a:pt x="2806065" y="685800"/>
                  </a:lnTo>
                  <a:lnTo>
                    <a:pt x="2806065" y="691134"/>
                  </a:lnTo>
                  <a:lnTo>
                    <a:pt x="2801239" y="688721"/>
                  </a:lnTo>
                  <a:lnTo>
                    <a:pt x="2972689" y="345821"/>
                  </a:lnTo>
                  <a:lnTo>
                    <a:pt x="2977515" y="348234"/>
                  </a:lnTo>
                  <a:lnTo>
                    <a:pt x="2972689" y="350647"/>
                  </a:lnTo>
                  <a:lnTo>
                    <a:pt x="2801239" y="7747"/>
                  </a:ln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30952" y="4569819"/>
            <a:ext cx="6081770" cy="823512"/>
            <a:chOff x="0" y="0"/>
            <a:chExt cx="6081763" cy="823519"/>
          </a:xfrm>
        </p:grpSpPr>
        <p:sp>
          <p:nvSpPr>
            <p:cNvPr id="14" name="Freeform 14"/>
            <p:cNvSpPr/>
            <p:nvPr/>
          </p:nvSpPr>
          <p:spPr>
            <a:xfrm>
              <a:off x="69088" y="68834"/>
              <a:ext cx="2971800" cy="685800"/>
            </a:xfrm>
            <a:custGeom>
              <a:avLst/>
              <a:gdLst/>
              <a:ahLst/>
              <a:cxnLst/>
              <a:rect l="l" t="t" r="r" b="b"/>
              <a:pathLst>
                <a:path w="2971800" h="685800">
                  <a:moveTo>
                    <a:pt x="2800350" y="0"/>
                  </a:moveTo>
                  <a:lnTo>
                    <a:pt x="2971800" y="342900"/>
                  </a:lnTo>
                  <a:lnTo>
                    <a:pt x="2800350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2800350" y="0"/>
                  </a:lnTo>
                </a:path>
              </a:pathLst>
            </a:custGeom>
            <a:solidFill>
              <a:srgbClr val="54780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373" y="63500"/>
              <a:ext cx="2983103" cy="696468"/>
            </a:xfrm>
            <a:custGeom>
              <a:avLst/>
              <a:gdLst/>
              <a:ahLst/>
              <a:cxnLst/>
              <a:rect l="l" t="t" r="r" b="b"/>
              <a:pathLst>
                <a:path w="2983103" h="696468">
                  <a:moveTo>
                    <a:pt x="2810891" y="2921"/>
                  </a:moveTo>
                  <a:lnTo>
                    <a:pt x="2982341" y="345821"/>
                  </a:lnTo>
                  <a:cubicBezTo>
                    <a:pt x="2983103" y="347345"/>
                    <a:pt x="2983103" y="349123"/>
                    <a:pt x="2982341" y="350647"/>
                  </a:cubicBezTo>
                  <a:lnTo>
                    <a:pt x="2810891" y="693547"/>
                  </a:lnTo>
                  <a:cubicBezTo>
                    <a:pt x="2810002" y="695325"/>
                    <a:pt x="2808097" y="696468"/>
                    <a:pt x="2806065" y="696468"/>
                  </a:cubicBezTo>
                  <a:lnTo>
                    <a:pt x="5715" y="696468"/>
                  </a:lnTo>
                  <a:cubicBezTo>
                    <a:pt x="3810" y="696468"/>
                    <a:pt x="2159" y="695452"/>
                    <a:pt x="1143" y="693928"/>
                  </a:cubicBezTo>
                  <a:cubicBezTo>
                    <a:pt x="127" y="692404"/>
                    <a:pt x="127" y="690372"/>
                    <a:pt x="889" y="688721"/>
                  </a:cubicBezTo>
                  <a:lnTo>
                    <a:pt x="172339" y="345821"/>
                  </a:lnTo>
                  <a:lnTo>
                    <a:pt x="177165" y="348234"/>
                  </a:lnTo>
                  <a:lnTo>
                    <a:pt x="172339" y="350647"/>
                  </a:lnTo>
                  <a:lnTo>
                    <a:pt x="889" y="7747"/>
                  </a:lnTo>
                  <a:cubicBezTo>
                    <a:pt x="0" y="6096"/>
                    <a:pt x="127" y="4064"/>
                    <a:pt x="1143" y="2540"/>
                  </a:cubicBezTo>
                  <a:cubicBezTo>
                    <a:pt x="2159" y="1016"/>
                    <a:pt x="3937" y="0"/>
                    <a:pt x="5715" y="0"/>
                  </a:cubicBezTo>
                  <a:lnTo>
                    <a:pt x="2806065" y="0"/>
                  </a:lnTo>
                  <a:cubicBezTo>
                    <a:pt x="2808097" y="0"/>
                    <a:pt x="2810002" y="1143"/>
                    <a:pt x="2810891" y="2921"/>
                  </a:cubicBezTo>
                  <a:moveTo>
                    <a:pt x="2801366" y="7747"/>
                  </a:moveTo>
                  <a:lnTo>
                    <a:pt x="2806192" y="5334"/>
                  </a:lnTo>
                  <a:lnTo>
                    <a:pt x="2806192" y="10668"/>
                  </a:lnTo>
                  <a:lnTo>
                    <a:pt x="5715" y="10668"/>
                  </a:lnTo>
                  <a:lnTo>
                    <a:pt x="5715" y="5334"/>
                  </a:lnTo>
                  <a:lnTo>
                    <a:pt x="10541" y="2921"/>
                  </a:lnTo>
                  <a:lnTo>
                    <a:pt x="181991" y="345821"/>
                  </a:lnTo>
                  <a:cubicBezTo>
                    <a:pt x="182753" y="347345"/>
                    <a:pt x="182753" y="349123"/>
                    <a:pt x="181991" y="350647"/>
                  </a:cubicBezTo>
                  <a:lnTo>
                    <a:pt x="10541" y="693547"/>
                  </a:lnTo>
                  <a:lnTo>
                    <a:pt x="5715" y="691134"/>
                  </a:lnTo>
                  <a:lnTo>
                    <a:pt x="5715" y="685800"/>
                  </a:lnTo>
                  <a:lnTo>
                    <a:pt x="2806065" y="685800"/>
                  </a:lnTo>
                  <a:lnTo>
                    <a:pt x="2806065" y="691134"/>
                  </a:lnTo>
                  <a:lnTo>
                    <a:pt x="2801239" y="688721"/>
                  </a:lnTo>
                  <a:lnTo>
                    <a:pt x="2972689" y="345821"/>
                  </a:lnTo>
                  <a:lnTo>
                    <a:pt x="2977515" y="348234"/>
                  </a:lnTo>
                  <a:lnTo>
                    <a:pt x="2972689" y="350647"/>
                  </a:lnTo>
                  <a:lnTo>
                    <a:pt x="2801239" y="7747"/>
                  </a:lnTo>
                  <a:close/>
                </a:path>
              </a:pathLst>
            </a:custGeom>
            <a:solidFill>
              <a:srgbClr val="6D912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040888" y="68834"/>
              <a:ext cx="2971800" cy="685800"/>
            </a:xfrm>
            <a:custGeom>
              <a:avLst/>
              <a:gdLst/>
              <a:ahLst/>
              <a:cxnLst/>
              <a:rect l="l" t="t" r="r" b="b"/>
              <a:pathLst>
                <a:path w="2971800" h="685800">
                  <a:moveTo>
                    <a:pt x="2800350" y="0"/>
                  </a:moveTo>
                  <a:lnTo>
                    <a:pt x="2971800" y="342900"/>
                  </a:lnTo>
                  <a:lnTo>
                    <a:pt x="2800350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2800350" y="0"/>
                  </a:lnTo>
                </a:path>
              </a:pathLst>
            </a:custGeom>
            <a:solidFill>
              <a:srgbClr val="54780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035173" y="63500"/>
              <a:ext cx="2983103" cy="696468"/>
            </a:xfrm>
            <a:custGeom>
              <a:avLst/>
              <a:gdLst/>
              <a:ahLst/>
              <a:cxnLst/>
              <a:rect l="l" t="t" r="r" b="b"/>
              <a:pathLst>
                <a:path w="2983103" h="696468">
                  <a:moveTo>
                    <a:pt x="2810891" y="2921"/>
                  </a:moveTo>
                  <a:lnTo>
                    <a:pt x="2982341" y="345821"/>
                  </a:lnTo>
                  <a:cubicBezTo>
                    <a:pt x="2983103" y="347345"/>
                    <a:pt x="2983103" y="349123"/>
                    <a:pt x="2982341" y="350647"/>
                  </a:cubicBezTo>
                  <a:lnTo>
                    <a:pt x="2810891" y="693547"/>
                  </a:lnTo>
                  <a:cubicBezTo>
                    <a:pt x="2810002" y="695325"/>
                    <a:pt x="2808097" y="696468"/>
                    <a:pt x="2806065" y="696468"/>
                  </a:cubicBezTo>
                  <a:lnTo>
                    <a:pt x="5715" y="696468"/>
                  </a:lnTo>
                  <a:cubicBezTo>
                    <a:pt x="3810" y="696468"/>
                    <a:pt x="2159" y="695452"/>
                    <a:pt x="1143" y="693928"/>
                  </a:cubicBezTo>
                  <a:cubicBezTo>
                    <a:pt x="127" y="692404"/>
                    <a:pt x="127" y="690372"/>
                    <a:pt x="889" y="688721"/>
                  </a:cubicBezTo>
                  <a:lnTo>
                    <a:pt x="172339" y="345821"/>
                  </a:lnTo>
                  <a:lnTo>
                    <a:pt x="177165" y="348234"/>
                  </a:lnTo>
                  <a:lnTo>
                    <a:pt x="172339" y="350647"/>
                  </a:lnTo>
                  <a:lnTo>
                    <a:pt x="889" y="7747"/>
                  </a:lnTo>
                  <a:cubicBezTo>
                    <a:pt x="0" y="6096"/>
                    <a:pt x="127" y="4064"/>
                    <a:pt x="1143" y="2540"/>
                  </a:cubicBezTo>
                  <a:cubicBezTo>
                    <a:pt x="2159" y="1016"/>
                    <a:pt x="3810" y="0"/>
                    <a:pt x="5715" y="0"/>
                  </a:cubicBezTo>
                  <a:lnTo>
                    <a:pt x="2806065" y="0"/>
                  </a:lnTo>
                  <a:cubicBezTo>
                    <a:pt x="2808097" y="0"/>
                    <a:pt x="2810002" y="1143"/>
                    <a:pt x="2810891" y="2921"/>
                  </a:cubicBezTo>
                  <a:moveTo>
                    <a:pt x="2801366" y="7747"/>
                  </a:moveTo>
                  <a:lnTo>
                    <a:pt x="2806192" y="5334"/>
                  </a:lnTo>
                  <a:lnTo>
                    <a:pt x="2806192" y="10668"/>
                  </a:lnTo>
                  <a:lnTo>
                    <a:pt x="5715" y="10668"/>
                  </a:lnTo>
                  <a:lnTo>
                    <a:pt x="5715" y="5334"/>
                  </a:lnTo>
                  <a:lnTo>
                    <a:pt x="10541" y="2921"/>
                  </a:lnTo>
                  <a:lnTo>
                    <a:pt x="181991" y="345821"/>
                  </a:lnTo>
                  <a:cubicBezTo>
                    <a:pt x="182753" y="347345"/>
                    <a:pt x="182753" y="349123"/>
                    <a:pt x="181991" y="350647"/>
                  </a:cubicBezTo>
                  <a:lnTo>
                    <a:pt x="10541" y="693547"/>
                  </a:lnTo>
                  <a:lnTo>
                    <a:pt x="5715" y="691134"/>
                  </a:lnTo>
                  <a:lnTo>
                    <a:pt x="5715" y="685800"/>
                  </a:lnTo>
                  <a:lnTo>
                    <a:pt x="2806065" y="685800"/>
                  </a:lnTo>
                  <a:lnTo>
                    <a:pt x="2806065" y="691134"/>
                  </a:lnTo>
                  <a:lnTo>
                    <a:pt x="2801239" y="688721"/>
                  </a:lnTo>
                  <a:lnTo>
                    <a:pt x="2972689" y="345821"/>
                  </a:lnTo>
                  <a:lnTo>
                    <a:pt x="2977515" y="348234"/>
                  </a:lnTo>
                  <a:lnTo>
                    <a:pt x="2972689" y="350647"/>
                  </a:lnTo>
                  <a:lnTo>
                    <a:pt x="2801239" y="7747"/>
                  </a:ln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950253" y="4778178"/>
            <a:ext cx="27674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17814" y="1130103"/>
            <a:ext cx="1387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17138" y="4778178"/>
            <a:ext cx="28697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28740" y="1130103"/>
            <a:ext cx="26310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1525" y="1940290"/>
            <a:ext cx="2706386" cy="167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Plan using 4- week forecasts</a:t>
            </a:r>
          </a:p>
          <a:p>
            <a:pPr algn="l">
              <a:lnSpc>
                <a:spcPts val="2150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Use 4-wek sales forecasts to time promotions, product launches, and budget planning more effectively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1525" y="5588365"/>
            <a:ext cx="2674496" cy="196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99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Align Budgets with demand</a:t>
            </a:r>
          </a:p>
          <a:p>
            <a:pPr algn="just">
              <a:lnSpc>
                <a:spcPts val="212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Use predicted demand to plan inventory and purchasing budgets, helping to optimize cash flow and </a:t>
            </a:r>
          </a:p>
          <a:p>
            <a:pPr algn="just">
              <a:lnSpc>
                <a:spcPts val="232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avoid overstocking or </a:t>
            </a:r>
          </a:p>
          <a:p>
            <a:pPr algn="just">
              <a:lnSpc>
                <a:spcPts val="2025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understocking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43325" y="1940290"/>
            <a:ext cx="2669486" cy="222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Optimize stocking for weekends</a:t>
            </a:r>
          </a:p>
          <a:p>
            <a:pPr algn="l">
              <a:lnSpc>
                <a:spcPts val="2160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Leverage forecasts to adjust reorder points, especially ahead of high-demand weekends e.g restock mid week to prepare for spikes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43325" y="5588365"/>
            <a:ext cx="2450887" cy="195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Adjust Stock levels proactively</a:t>
            </a:r>
          </a:p>
          <a:p>
            <a:pPr algn="l">
              <a:lnSpc>
                <a:spcPts val="212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Base stock adjustments on upcoming demand forecasts to ensure timely replenishment if </a:t>
            </a:r>
          </a:p>
          <a:p>
            <a:pPr algn="l">
              <a:lnSpc>
                <a:spcPts val="232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fast-moving products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143750" y="257"/>
            <a:ext cx="4286250" cy="6438643"/>
          </a:xfrm>
          <a:custGeom>
            <a:avLst/>
            <a:gdLst/>
            <a:ahLst/>
            <a:cxnLst/>
            <a:rect l="l" t="t" r="r" b="b"/>
            <a:pathLst>
              <a:path w="4286250" h="6438643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t="-3" r="-17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34191" y="1470022"/>
            <a:ext cx="1012831" cy="4289422"/>
            <a:chOff x="0" y="0"/>
            <a:chExt cx="1012838" cy="4289425"/>
          </a:xfrm>
        </p:grpSpPr>
        <p:sp>
          <p:nvSpPr>
            <p:cNvPr id="8" name="Freeform 8"/>
            <p:cNvSpPr/>
            <p:nvPr/>
          </p:nvSpPr>
          <p:spPr>
            <a:xfrm>
              <a:off x="256413" y="63500"/>
              <a:ext cx="19050" cy="4162425"/>
            </a:xfrm>
            <a:custGeom>
              <a:avLst/>
              <a:gdLst/>
              <a:ahLst/>
              <a:cxnLst/>
              <a:rect l="l" t="t" r="r" b="b"/>
              <a:pathLst>
                <a:path w="19050" h="4162425">
                  <a:moveTo>
                    <a:pt x="0" y="4152900"/>
                  </a:moveTo>
                  <a:lnTo>
                    <a:pt x="0" y="9525"/>
                  </a:ln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cubicBezTo>
                    <a:pt x="12192" y="0"/>
                    <a:pt x="14351" y="889"/>
                    <a:pt x="16256" y="2794"/>
                  </a:cubicBezTo>
                  <a:cubicBezTo>
                    <a:pt x="18161" y="4699"/>
                    <a:pt x="19050" y="6858"/>
                    <a:pt x="19050" y="9525"/>
                  </a:cubicBezTo>
                  <a:lnTo>
                    <a:pt x="19050" y="4152900"/>
                  </a:lnTo>
                  <a:cubicBezTo>
                    <a:pt x="19050" y="4155567"/>
                    <a:pt x="18161" y="4157726"/>
                    <a:pt x="16256" y="4159631"/>
                  </a:cubicBezTo>
                  <a:cubicBezTo>
                    <a:pt x="14351" y="4161536"/>
                    <a:pt x="12192" y="4162425"/>
                    <a:pt x="9525" y="4162425"/>
                  </a:cubicBezTo>
                  <a:cubicBezTo>
                    <a:pt x="6858" y="4162425"/>
                    <a:pt x="4699" y="4161536"/>
                    <a:pt x="2794" y="4159631"/>
                  </a:cubicBezTo>
                  <a:cubicBezTo>
                    <a:pt x="889" y="4157726"/>
                    <a:pt x="0" y="4155567"/>
                    <a:pt x="0" y="4152900"/>
                  </a:cubicBezTo>
                </a:path>
              </a:pathLst>
            </a:custGeom>
            <a:solidFill>
              <a:srgbClr val="6D912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434975" y="244475"/>
              <a:ext cx="514350" cy="19050"/>
            </a:xfrm>
            <a:custGeom>
              <a:avLst/>
              <a:gdLst/>
              <a:ahLst/>
              <a:cxnLst/>
              <a:rect l="l" t="t" r="r" b="b"/>
              <a:pathLst>
                <a:path w="514350" h="19050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504825" y="0"/>
                  </a:lnTo>
                  <a:cubicBezTo>
                    <a:pt x="507492" y="0"/>
                    <a:pt x="509651" y="889"/>
                    <a:pt x="511556" y="2794"/>
                  </a:cubicBezTo>
                  <a:cubicBezTo>
                    <a:pt x="513461" y="4699"/>
                    <a:pt x="514350" y="6858"/>
                    <a:pt x="514350" y="9525"/>
                  </a:cubicBezTo>
                  <a:cubicBezTo>
                    <a:pt x="514350" y="12192"/>
                    <a:pt x="513461" y="14351"/>
                    <a:pt x="511556" y="16256"/>
                  </a:cubicBezTo>
                  <a:cubicBezTo>
                    <a:pt x="509651" y="18161"/>
                    <a:pt x="507492" y="19050"/>
                    <a:pt x="504825" y="19050"/>
                  </a:cubicBezTo>
                  <a:lnTo>
                    <a:pt x="9525" y="19050"/>
                  </a:lnTo>
                  <a:cubicBezTo>
                    <a:pt x="6858" y="19050"/>
                    <a:pt x="4699" y="18161"/>
                    <a:pt x="2794" y="16256"/>
                  </a:cubicBezTo>
                  <a:cubicBezTo>
                    <a:pt x="889" y="14351"/>
                    <a:pt x="0" y="12192"/>
                    <a:pt x="0" y="9525"/>
                  </a:cubicBezTo>
                </a:path>
              </a:pathLst>
            </a:custGeom>
            <a:solidFill>
              <a:srgbClr val="6D912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8326" y="6832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628"/>
                  </a:moveTo>
                  <a:lnTo>
                    <a:pt x="0" y="55245"/>
                  </a:lnTo>
                  <a:cubicBezTo>
                    <a:pt x="0" y="51562"/>
                    <a:pt x="381" y="48006"/>
                    <a:pt x="1016" y="44450"/>
                  </a:cubicBezTo>
                  <a:cubicBezTo>
                    <a:pt x="1651" y="40894"/>
                    <a:pt x="2794" y="37465"/>
                    <a:pt x="4191" y="34036"/>
                  </a:cubicBezTo>
                  <a:cubicBezTo>
                    <a:pt x="5588" y="30607"/>
                    <a:pt x="7239" y="27559"/>
                    <a:pt x="9271" y="24511"/>
                  </a:cubicBezTo>
                  <a:cubicBezTo>
                    <a:pt x="11303" y="21463"/>
                    <a:pt x="13589" y="18669"/>
                    <a:pt x="16129" y="16129"/>
                  </a:cubicBezTo>
                  <a:cubicBezTo>
                    <a:pt x="18669" y="13589"/>
                    <a:pt x="21463" y="11303"/>
                    <a:pt x="24511" y="9271"/>
                  </a:cubicBezTo>
                  <a:cubicBezTo>
                    <a:pt x="27559" y="7239"/>
                    <a:pt x="30734" y="5588"/>
                    <a:pt x="34036" y="4191"/>
                  </a:cubicBezTo>
                  <a:cubicBezTo>
                    <a:pt x="37338" y="2794"/>
                    <a:pt x="40894" y="1778"/>
                    <a:pt x="44450" y="1016"/>
                  </a:cubicBezTo>
                  <a:cubicBezTo>
                    <a:pt x="48006" y="254"/>
                    <a:pt x="51562" y="0"/>
                    <a:pt x="55245" y="0"/>
                  </a:cubicBezTo>
                  <a:lnTo>
                    <a:pt x="325755" y="0"/>
                  </a:lnTo>
                  <a:cubicBezTo>
                    <a:pt x="329438" y="0"/>
                    <a:pt x="332994" y="381"/>
                    <a:pt x="336550" y="1016"/>
                  </a:cubicBezTo>
                  <a:cubicBezTo>
                    <a:pt x="340106" y="1651"/>
                    <a:pt x="343535" y="2794"/>
                    <a:pt x="346964" y="4191"/>
                  </a:cubicBezTo>
                  <a:cubicBezTo>
                    <a:pt x="350393" y="5588"/>
                    <a:pt x="353441" y="7239"/>
                    <a:pt x="356489" y="9271"/>
                  </a:cubicBezTo>
                  <a:cubicBezTo>
                    <a:pt x="359537" y="11303"/>
                    <a:pt x="362331" y="13589"/>
                    <a:pt x="364871" y="16129"/>
                  </a:cubicBezTo>
                  <a:cubicBezTo>
                    <a:pt x="367411" y="18669"/>
                    <a:pt x="369697" y="21463"/>
                    <a:pt x="371729" y="24511"/>
                  </a:cubicBezTo>
                  <a:cubicBezTo>
                    <a:pt x="373761" y="27559"/>
                    <a:pt x="375412" y="30734"/>
                    <a:pt x="376809" y="34036"/>
                  </a:cubicBezTo>
                  <a:cubicBezTo>
                    <a:pt x="378206" y="37338"/>
                    <a:pt x="379222" y="40894"/>
                    <a:pt x="379984" y="44450"/>
                  </a:cubicBezTo>
                  <a:cubicBezTo>
                    <a:pt x="380746" y="48006"/>
                    <a:pt x="381000" y="51562"/>
                    <a:pt x="381000" y="55245"/>
                  </a:cubicBezTo>
                  <a:lnTo>
                    <a:pt x="381000" y="325755"/>
                  </a:lnTo>
                  <a:cubicBezTo>
                    <a:pt x="381000" y="329438"/>
                    <a:pt x="380619" y="332994"/>
                    <a:pt x="379984" y="336550"/>
                  </a:cubicBezTo>
                  <a:cubicBezTo>
                    <a:pt x="379349" y="340106"/>
                    <a:pt x="378206" y="343535"/>
                    <a:pt x="376809" y="346964"/>
                  </a:cubicBezTo>
                  <a:cubicBezTo>
                    <a:pt x="375412" y="350393"/>
                    <a:pt x="373761" y="353441"/>
                    <a:pt x="371729" y="356489"/>
                  </a:cubicBezTo>
                  <a:cubicBezTo>
                    <a:pt x="369697" y="359537"/>
                    <a:pt x="367411" y="362331"/>
                    <a:pt x="364871" y="364871"/>
                  </a:cubicBezTo>
                  <a:cubicBezTo>
                    <a:pt x="362331" y="367411"/>
                    <a:pt x="359537" y="369697"/>
                    <a:pt x="356489" y="371729"/>
                  </a:cubicBezTo>
                  <a:cubicBezTo>
                    <a:pt x="353441" y="373761"/>
                    <a:pt x="350266" y="375412"/>
                    <a:pt x="346964" y="376809"/>
                  </a:cubicBezTo>
                  <a:cubicBezTo>
                    <a:pt x="343662" y="378206"/>
                    <a:pt x="340106" y="379222"/>
                    <a:pt x="336550" y="379984"/>
                  </a:cubicBezTo>
                  <a:cubicBezTo>
                    <a:pt x="332994" y="380746"/>
                    <a:pt x="329438" y="381000"/>
                    <a:pt x="325755" y="381000"/>
                  </a:cubicBezTo>
                  <a:lnTo>
                    <a:pt x="55245" y="381000"/>
                  </a:lnTo>
                  <a:cubicBezTo>
                    <a:pt x="51562" y="381000"/>
                    <a:pt x="48006" y="380619"/>
                    <a:pt x="44450" y="379984"/>
                  </a:cubicBezTo>
                  <a:cubicBezTo>
                    <a:pt x="40894" y="379349"/>
                    <a:pt x="37465" y="378206"/>
                    <a:pt x="34036" y="376809"/>
                  </a:cubicBezTo>
                  <a:cubicBezTo>
                    <a:pt x="30607" y="375412"/>
                    <a:pt x="27559" y="373761"/>
                    <a:pt x="24511" y="371729"/>
                  </a:cubicBezTo>
                  <a:cubicBezTo>
                    <a:pt x="21463" y="369697"/>
                    <a:pt x="18669" y="367411"/>
                    <a:pt x="16129" y="364871"/>
                  </a:cubicBezTo>
                  <a:cubicBezTo>
                    <a:pt x="13589" y="362331"/>
                    <a:pt x="11303" y="359537"/>
                    <a:pt x="9271" y="356489"/>
                  </a:cubicBezTo>
                  <a:cubicBezTo>
                    <a:pt x="7239" y="353441"/>
                    <a:pt x="5588" y="350266"/>
                    <a:pt x="4191" y="346964"/>
                  </a:cubicBezTo>
                  <a:cubicBezTo>
                    <a:pt x="2794" y="343662"/>
                    <a:pt x="1778" y="340106"/>
                    <a:pt x="1016" y="336550"/>
                  </a:cubicBezTo>
                  <a:cubicBezTo>
                    <a:pt x="254" y="332994"/>
                    <a:pt x="0" y="329438"/>
                    <a:pt x="0" y="325755"/>
                  </a:cubicBezTo>
                </a:path>
              </a:pathLst>
            </a:custGeom>
            <a:solidFill>
              <a:srgbClr val="54780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373" y="63373"/>
              <a:ext cx="391033" cy="391033"/>
            </a:xfrm>
            <a:custGeom>
              <a:avLst/>
              <a:gdLst/>
              <a:ahLst/>
              <a:cxnLst/>
              <a:rect l="l" t="t" r="r" b="b"/>
              <a:pathLst>
                <a:path w="391033" h="391033">
                  <a:moveTo>
                    <a:pt x="127" y="330581"/>
                  </a:moveTo>
                  <a:lnTo>
                    <a:pt x="127" y="60198"/>
                  </a:lnTo>
                  <a:lnTo>
                    <a:pt x="4953" y="60198"/>
                  </a:lnTo>
                  <a:lnTo>
                    <a:pt x="127" y="60198"/>
                  </a:lnTo>
                  <a:cubicBezTo>
                    <a:pt x="127" y="56261"/>
                    <a:pt x="508" y="52324"/>
                    <a:pt x="1270" y="48514"/>
                  </a:cubicBezTo>
                  <a:lnTo>
                    <a:pt x="5969" y="49403"/>
                  </a:lnTo>
                  <a:lnTo>
                    <a:pt x="1270" y="48514"/>
                  </a:lnTo>
                  <a:cubicBezTo>
                    <a:pt x="2032" y="44704"/>
                    <a:pt x="3175" y="40894"/>
                    <a:pt x="4699" y="37211"/>
                  </a:cubicBezTo>
                  <a:lnTo>
                    <a:pt x="9144" y="38989"/>
                  </a:lnTo>
                  <a:lnTo>
                    <a:pt x="4699" y="37211"/>
                  </a:lnTo>
                  <a:cubicBezTo>
                    <a:pt x="6223" y="33528"/>
                    <a:pt x="8001" y="30099"/>
                    <a:pt x="10287" y="26797"/>
                  </a:cubicBezTo>
                  <a:lnTo>
                    <a:pt x="10287" y="26797"/>
                  </a:lnTo>
                  <a:lnTo>
                    <a:pt x="10287" y="26797"/>
                  </a:lnTo>
                  <a:cubicBezTo>
                    <a:pt x="12446" y="23495"/>
                    <a:pt x="14986" y="20447"/>
                    <a:pt x="17780" y="17653"/>
                  </a:cubicBezTo>
                  <a:lnTo>
                    <a:pt x="17780" y="17653"/>
                  </a:lnTo>
                  <a:lnTo>
                    <a:pt x="17780" y="17653"/>
                  </a:lnTo>
                  <a:cubicBezTo>
                    <a:pt x="20574" y="14859"/>
                    <a:pt x="23622" y="12446"/>
                    <a:pt x="26924" y="10160"/>
                  </a:cubicBezTo>
                  <a:lnTo>
                    <a:pt x="26924" y="10160"/>
                  </a:lnTo>
                  <a:lnTo>
                    <a:pt x="26924" y="10160"/>
                  </a:lnTo>
                  <a:cubicBezTo>
                    <a:pt x="30226" y="8001"/>
                    <a:pt x="33655" y="6096"/>
                    <a:pt x="37338" y="4572"/>
                  </a:cubicBezTo>
                  <a:lnTo>
                    <a:pt x="37338" y="4572"/>
                  </a:lnTo>
                  <a:lnTo>
                    <a:pt x="37338" y="4572"/>
                  </a:lnTo>
                  <a:cubicBezTo>
                    <a:pt x="41021" y="3048"/>
                    <a:pt x="44704" y="1905"/>
                    <a:pt x="48641" y="1143"/>
                  </a:cubicBezTo>
                  <a:lnTo>
                    <a:pt x="49530" y="5842"/>
                  </a:lnTo>
                  <a:lnTo>
                    <a:pt x="48641" y="1143"/>
                  </a:lnTo>
                  <a:cubicBezTo>
                    <a:pt x="52451" y="381"/>
                    <a:pt x="56388" y="0"/>
                    <a:pt x="60325" y="0"/>
                  </a:cubicBezTo>
                  <a:lnTo>
                    <a:pt x="60325" y="4826"/>
                  </a:lnTo>
                  <a:lnTo>
                    <a:pt x="60325" y="127"/>
                  </a:lnTo>
                  <a:lnTo>
                    <a:pt x="330835" y="127"/>
                  </a:lnTo>
                  <a:lnTo>
                    <a:pt x="330835" y="4953"/>
                  </a:lnTo>
                  <a:lnTo>
                    <a:pt x="330835" y="127"/>
                  </a:lnTo>
                  <a:cubicBezTo>
                    <a:pt x="334772" y="127"/>
                    <a:pt x="338709" y="508"/>
                    <a:pt x="342519" y="1270"/>
                  </a:cubicBezTo>
                  <a:lnTo>
                    <a:pt x="341630" y="5969"/>
                  </a:lnTo>
                  <a:lnTo>
                    <a:pt x="342519" y="1270"/>
                  </a:lnTo>
                  <a:cubicBezTo>
                    <a:pt x="346456" y="2032"/>
                    <a:pt x="350139" y="3175"/>
                    <a:pt x="353822" y="4699"/>
                  </a:cubicBezTo>
                  <a:lnTo>
                    <a:pt x="353822" y="4699"/>
                  </a:lnTo>
                  <a:lnTo>
                    <a:pt x="353822" y="4699"/>
                  </a:lnTo>
                  <a:cubicBezTo>
                    <a:pt x="357505" y="6223"/>
                    <a:pt x="360934" y="8001"/>
                    <a:pt x="364236" y="10287"/>
                  </a:cubicBezTo>
                  <a:lnTo>
                    <a:pt x="364236" y="10287"/>
                  </a:lnTo>
                  <a:lnTo>
                    <a:pt x="364236" y="10287"/>
                  </a:lnTo>
                  <a:cubicBezTo>
                    <a:pt x="367538" y="12446"/>
                    <a:pt x="370586" y="14986"/>
                    <a:pt x="373380" y="17780"/>
                  </a:cubicBezTo>
                  <a:lnTo>
                    <a:pt x="373380" y="17780"/>
                  </a:lnTo>
                  <a:lnTo>
                    <a:pt x="373380" y="17780"/>
                  </a:lnTo>
                  <a:cubicBezTo>
                    <a:pt x="376174" y="20574"/>
                    <a:pt x="378714" y="23622"/>
                    <a:pt x="380873" y="26924"/>
                  </a:cubicBezTo>
                  <a:lnTo>
                    <a:pt x="380873" y="26924"/>
                  </a:lnTo>
                  <a:lnTo>
                    <a:pt x="380873" y="26924"/>
                  </a:lnTo>
                  <a:cubicBezTo>
                    <a:pt x="383032" y="30226"/>
                    <a:pt x="384937" y="33655"/>
                    <a:pt x="386461" y="37338"/>
                  </a:cubicBezTo>
                  <a:lnTo>
                    <a:pt x="386461" y="37338"/>
                  </a:lnTo>
                  <a:lnTo>
                    <a:pt x="386461" y="37338"/>
                  </a:lnTo>
                  <a:cubicBezTo>
                    <a:pt x="387985" y="41021"/>
                    <a:pt x="389128" y="44704"/>
                    <a:pt x="389890" y="48641"/>
                  </a:cubicBezTo>
                  <a:lnTo>
                    <a:pt x="389890" y="48641"/>
                  </a:lnTo>
                  <a:lnTo>
                    <a:pt x="389890" y="48641"/>
                  </a:lnTo>
                  <a:cubicBezTo>
                    <a:pt x="390652" y="52451"/>
                    <a:pt x="391033" y="56388"/>
                    <a:pt x="391033" y="60325"/>
                  </a:cubicBezTo>
                  <a:lnTo>
                    <a:pt x="386207" y="60325"/>
                  </a:lnTo>
                  <a:lnTo>
                    <a:pt x="391033" y="60325"/>
                  </a:lnTo>
                  <a:lnTo>
                    <a:pt x="391033" y="330835"/>
                  </a:lnTo>
                  <a:lnTo>
                    <a:pt x="386207" y="330835"/>
                  </a:lnTo>
                  <a:lnTo>
                    <a:pt x="391033" y="330835"/>
                  </a:lnTo>
                  <a:cubicBezTo>
                    <a:pt x="391033" y="334772"/>
                    <a:pt x="390652" y="338709"/>
                    <a:pt x="389890" y="342519"/>
                  </a:cubicBezTo>
                  <a:lnTo>
                    <a:pt x="389890" y="342519"/>
                  </a:lnTo>
                  <a:lnTo>
                    <a:pt x="389890" y="342519"/>
                  </a:lnTo>
                  <a:cubicBezTo>
                    <a:pt x="389128" y="346329"/>
                    <a:pt x="387985" y="350139"/>
                    <a:pt x="386461" y="353822"/>
                  </a:cubicBezTo>
                  <a:lnTo>
                    <a:pt x="386461" y="353822"/>
                  </a:lnTo>
                  <a:lnTo>
                    <a:pt x="386461" y="353822"/>
                  </a:lnTo>
                  <a:cubicBezTo>
                    <a:pt x="384937" y="357505"/>
                    <a:pt x="383159" y="360934"/>
                    <a:pt x="380873" y="364236"/>
                  </a:cubicBezTo>
                  <a:lnTo>
                    <a:pt x="380873" y="364236"/>
                  </a:lnTo>
                  <a:lnTo>
                    <a:pt x="380873" y="364236"/>
                  </a:lnTo>
                  <a:cubicBezTo>
                    <a:pt x="378714" y="367538"/>
                    <a:pt x="376174" y="370586"/>
                    <a:pt x="373380" y="373380"/>
                  </a:cubicBezTo>
                  <a:lnTo>
                    <a:pt x="373380" y="373380"/>
                  </a:lnTo>
                  <a:lnTo>
                    <a:pt x="373380" y="373380"/>
                  </a:lnTo>
                  <a:cubicBezTo>
                    <a:pt x="370586" y="376174"/>
                    <a:pt x="367538" y="378587"/>
                    <a:pt x="364236" y="380873"/>
                  </a:cubicBezTo>
                  <a:lnTo>
                    <a:pt x="364236" y="380873"/>
                  </a:lnTo>
                  <a:lnTo>
                    <a:pt x="364236" y="380873"/>
                  </a:lnTo>
                  <a:cubicBezTo>
                    <a:pt x="360934" y="383032"/>
                    <a:pt x="357505" y="384937"/>
                    <a:pt x="353822" y="386461"/>
                  </a:cubicBezTo>
                  <a:lnTo>
                    <a:pt x="353822" y="386461"/>
                  </a:lnTo>
                  <a:lnTo>
                    <a:pt x="353822" y="386461"/>
                  </a:lnTo>
                  <a:cubicBezTo>
                    <a:pt x="350139" y="387985"/>
                    <a:pt x="346456" y="389128"/>
                    <a:pt x="342519" y="389890"/>
                  </a:cubicBezTo>
                  <a:lnTo>
                    <a:pt x="341630" y="385191"/>
                  </a:lnTo>
                  <a:lnTo>
                    <a:pt x="342519" y="389890"/>
                  </a:lnTo>
                  <a:cubicBezTo>
                    <a:pt x="338709" y="390652"/>
                    <a:pt x="334772" y="391033"/>
                    <a:pt x="330835" y="391033"/>
                  </a:cubicBezTo>
                  <a:lnTo>
                    <a:pt x="330835" y="386207"/>
                  </a:lnTo>
                  <a:lnTo>
                    <a:pt x="330835" y="391033"/>
                  </a:lnTo>
                  <a:lnTo>
                    <a:pt x="60198" y="391033"/>
                  </a:lnTo>
                  <a:lnTo>
                    <a:pt x="60198" y="386207"/>
                  </a:lnTo>
                  <a:lnTo>
                    <a:pt x="60198" y="391033"/>
                  </a:lnTo>
                  <a:cubicBezTo>
                    <a:pt x="56261" y="391033"/>
                    <a:pt x="52324" y="390652"/>
                    <a:pt x="48514" y="389890"/>
                  </a:cubicBezTo>
                  <a:lnTo>
                    <a:pt x="49403" y="385191"/>
                  </a:lnTo>
                  <a:lnTo>
                    <a:pt x="48514" y="389890"/>
                  </a:lnTo>
                  <a:cubicBezTo>
                    <a:pt x="44577" y="389128"/>
                    <a:pt x="40894" y="387985"/>
                    <a:pt x="37211" y="386461"/>
                  </a:cubicBezTo>
                  <a:lnTo>
                    <a:pt x="37211" y="386461"/>
                  </a:lnTo>
                  <a:lnTo>
                    <a:pt x="37211" y="386461"/>
                  </a:lnTo>
                  <a:cubicBezTo>
                    <a:pt x="33528" y="384937"/>
                    <a:pt x="30099" y="383159"/>
                    <a:pt x="26797" y="380873"/>
                  </a:cubicBezTo>
                  <a:lnTo>
                    <a:pt x="26797" y="380873"/>
                  </a:lnTo>
                  <a:lnTo>
                    <a:pt x="26797" y="380873"/>
                  </a:lnTo>
                  <a:cubicBezTo>
                    <a:pt x="23495" y="378714"/>
                    <a:pt x="20447" y="376174"/>
                    <a:pt x="17653" y="373380"/>
                  </a:cubicBezTo>
                  <a:lnTo>
                    <a:pt x="17653" y="373380"/>
                  </a:lnTo>
                  <a:lnTo>
                    <a:pt x="17653" y="373380"/>
                  </a:lnTo>
                  <a:cubicBezTo>
                    <a:pt x="14859" y="370586"/>
                    <a:pt x="12319" y="367538"/>
                    <a:pt x="10160" y="364236"/>
                  </a:cubicBezTo>
                  <a:lnTo>
                    <a:pt x="10160" y="364236"/>
                  </a:lnTo>
                  <a:lnTo>
                    <a:pt x="10160" y="364236"/>
                  </a:lnTo>
                  <a:cubicBezTo>
                    <a:pt x="8001" y="360934"/>
                    <a:pt x="6096" y="357505"/>
                    <a:pt x="4572" y="353822"/>
                  </a:cubicBezTo>
                  <a:lnTo>
                    <a:pt x="9017" y="352044"/>
                  </a:lnTo>
                  <a:lnTo>
                    <a:pt x="4572" y="353822"/>
                  </a:lnTo>
                  <a:cubicBezTo>
                    <a:pt x="3048" y="350139"/>
                    <a:pt x="1905" y="346456"/>
                    <a:pt x="1143" y="342519"/>
                  </a:cubicBezTo>
                  <a:lnTo>
                    <a:pt x="1143" y="342519"/>
                  </a:lnTo>
                  <a:lnTo>
                    <a:pt x="1143" y="342519"/>
                  </a:lnTo>
                  <a:cubicBezTo>
                    <a:pt x="381" y="338582"/>
                    <a:pt x="0" y="334772"/>
                    <a:pt x="0" y="330835"/>
                  </a:cubicBezTo>
                  <a:lnTo>
                    <a:pt x="4826" y="330835"/>
                  </a:lnTo>
                  <a:lnTo>
                    <a:pt x="127" y="330835"/>
                  </a:lnTo>
                  <a:moveTo>
                    <a:pt x="9652" y="330835"/>
                  </a:moveTo>
                  <a:cubicBezTo>
                    <a:pt x="9652" y="334137"/>
                    <a:pt x="10033" y="337439"/>
                    <a:pt x="10668" y="340741"/>
                  </a:cubicBezTo>
                  <a:lnTo>
                    <a:pt x="5969" y="341630"/>
                  </a:lnTo>
                  <a:lnTo>
                    <a:pt x="10668" y="340741"/>
                  </a:lnTo>
                  <a:cubicBezTo>
                    <a:pt x="11303" y="344043"/>
                    <a:pt x="12319" y="347091"/>
                    <a:pt x="13589" y="350266"/>
                  </a:cubicBezTo>
                  <a:lnTo>
                    <a:pt x="13589" y="350266"/>
                  </a:lnTo>
                  <a:lnTo>
                    <a:pt x="13589" y="350266"/>
                  </a:lnTo>
                  <a:cubicBezTo>
                    <a:pt x="14859" y="353314"/>
                    <a:pt x="16383" y="356235"/>
                    <a:pt x="18288" y="359029"/>
                  </a:cubicBezTo>
                  <a:lnTo>
                    <a:pt x="14351" y="361696"/>
                  </a:lnTo>
                  <a:lnTo>
                    <a:pt x="18288" y="359029"/>
                  </a:lnTo>
                  <a:cubicBezTo>
                    <a:pt x="20193" y="361823"/>
                    <a:pt x="22225" y="364363"/>
                    <a:pt x="24511" y="366649"/>
                  </a:cubicBezTo>
                  <a:lnTo>
                    <a:pt x="21082" y="370078"/>
                  </a:lnTo>
                  <a:lnTo>
                    <a:pt x="24511" y="366649"/>
                  </a:lnTo>
                  <a:cubicBezTo>
                    <a:pt x="26797" y="368935"/>
                    <a:pt x="29464" y="371094"/>
                    <a:pt x="32131" y="372872"/>
                  </a:cubicBezTo>
                  <a:lnTo>
                    <a:pt x="29464" y="376809"/>
                  </a:lnTo>
                  <a:lnTo>
                    <a:pt x="32131" y="372872"/>
                  </a:lnTo>
                  <a:cubicBezTo>
                    <a:pt x="34925" y="374650"/>
                    <a:pt x="37846" y="376301"/>
                    <a:pt x="40894" y="377571"/>
                  </a:cubicBezTo>
                  <a:lnTo>
                    <a:pt x="39116" y="382016"/>
                  </a:lnTo>
                  <a:lnTo>
                    <a:pt x="40894" y="377571"/>
                  </a:lnTo>
                  <a:cubicBezTo>
                    <a:pt x="43942" y="378841"/>
                    <a:pt x="47117" y="379857"/>
                    <a:pt x="50419" y="380492"/>
                  </a:cubicBezTo>
                  <a:lnTo>
                    <a:pt x="50419" y="380492"/>
                  </a:lnTo>
                  <a:lnTo>
                    <a:pt x="50419" y="380492"/>
                  </a:lnTo>
                  <a:cubicBezTo>
                    <a:pt x="53721" y="381127"/>
                    <a:pt x="56896" y="381508"/>
                    <a:pt x="60325" y="381508"/>
                  </a:cubicBezTo>
                  <a:lnTo>
                    <a:pt x="330835" y="381508"/>
                  </a:lnTo>
                  <a:cubicBezTo>
                    <a:pt x="334137" y="381508"/>
                    <a:pt x="337439" y="381127"/>
                    <a:pt x="340741" y="380492"/>
                  </a:cubicBezTo>
                  <a:lnTo>
                    <a:pt x="340741" y="380492"/>
                  </a:lnTo>
                  <a:lnTo>
                    <a:pt x="340741" y="380492"/>
                  </a:lnTo>
                  <a:cubicBezTo>
                    <a:pt x="343916" y="379857"/>
                    <a:pt x="347091" y="378841"/>
                    <a:pt x="350266" y="377571"/>
                  </a:cubicBezTo>
                  <a:lnTo>
                    <a:pt x="352044" y="382016"/>
                  </a:lnTo>
                  <a:lnTo>
                    <a:pt x="350266" y="377571"/>
                  </a:lnTo>
                  <a:cubicBezTo>
                    <a:pt x="353314" y="376301"/>
                    <a:pt x="356235" y="374777"/>
                    <a:pt x="359029" y="372872"/>
                  </a:cubicBezTo>
                  <a:lnTo>
                    <a:pt x="361696" y="376809"/>
                  </a:lnTo>
                  <a:lnTo>
                    <a:pt x="359029" y="372872"/>
                  </a:lnTo>
                  <a:cubicBezTo>
                    <a:pt x="361823" y="370967"/>
                    <a:pt x="364363" y="368935"/>
                    <a:pt x="366649" y="366649"/>
                  </a:cubicBezTo>
                  <a:lnTo>
                    <a:pt x="370078" y="370078"/>
                  </a:lnTo>
                  <a:lnTo>
                    <a:pt x="366649" y="366649"/>
                  </a:lnTo>
                  <a:cubicBezTo>
                    <a:pt x="368935" y="364363"/>
                    <a:pt x="371094" y="361696"/>
                    <a:pt x="372872" y="359029"/>
                  </a:cubicBezTo>
                  <a:lnTo>
                    <a:pt x="376809" y="361696"/>
                  </a:lnTo>
                  <a:lnTo>
                    <a:pt x="372872" y="359029"/>
                  </a:lnTo>
                  <a:cubicBezTo>
                    <a:pt x="374777" y="356235"/>
                    <a:pt x="376301" y="353314"/>
                    <a:pt x="377571" y="350266"/>
                  </a:cubicBezTo>
                  <a:lnTo>
                    <a:pt x="382016" y="352044"/>
                  </a:lnTo>
                  <a:lnTo>
                    <a:pt x="377571" y="350266"/>
                  </a:lnTo>
                  <a:cubicBezTo>
                    <a:pt x="378841" y="347218"/>
                    <a:pt x="379857" y="344043"/>
                    <a:pt x="380492" y="340741"/>
                  </a:cubicBezTo>
                  <a:lnTo>
                    <a:pt x="385191" y="341630"/>
                  </a:lnTo>
                  <a:lnTo>
                    <a:pt x="380492" y="340741"/>
                  </a:lnTo>
                  <a:cubicBezTo>
                    <a:pt x="381127" y="337439"/>
                    <a:pt x="381508" y="334264"/>
                    <a:pt x="381508" y="330835"/>
                  </a:cubicBezTo>
                  <a:lnTo>
                    <a:pt x="381508" y="60198"/>
                  </a:lnTo>
                  <a:cubicBezTo>
                    <a:pt x="381508" y="56896"/>
                    <a:pt x="381127" y="53594"/>
                    <a:pt x="380492" y="50292"/>
                  </a:cubicBezTo>
                  <a:lnTo>
                    <a:pt x="385191" y="49403"/>
                  </a:lnTo>
                  <a:lnTo>
                    <a:pt x="380492" y="50292"/>
                  </a:lnTo>
                  <a:cubicBezTo>
                    <a:pt x="379857" y="46990"/>
                    <a:pt x="378841" y="43942"/>
                    <a:pt x="377571" y="40767"/>
                  </a:cubicBezTo>
                  <a:lnTo>
                    <a:pt x="382016" y="38989"/>
                  </a:lnTo>
                  <a:lnTo>
                    <a:pt x="377571" y="40767"/>
                  </a:lnTo>
                  <a:cubicBezTo>
                    <a:pt x="376301" y="37719"/>
                    <a:pt x="374777" y="34798"/>
                    <a:pt x="372872" y="32004"/>
                  </a:cubicBezTo>
                  <a:lnTo>
                    <a:pt x="376809" y="29337"/>
                  </a:lnTo>
                  <a:lnTo>
                    <a:pt x="372872" y="32004"/>
                  </a:lnTo>
                  <a:cubicBezTo>
                    <a:pt x="370967" y="29210"/>
                    <a:pt x="368935" y="26670"/>
                    <a:pt x="366649" y="24384"/>
                  </a:cubicBezTo>
                  <a:lnTo>
                    <a:pt x="370078" y="20955"/>
                  </a:lnTo>
                  <a:lnTo>
                    <a:pt x="366649" y="24384"/>
                  </a:lnTo>
                  <a:cubicBezTo>
                    <a:pt x="364363" y="22098"/>
                    <a:pt x="361696" y="19939"/>
                    <a:pt x="359029" y="18161"/>
                  </a:cubicBezTo>
                  <a:lnTo>
                    <a:pt x="361696" y="14224"/>
                  </a:lnTo>
                  <a:lnTo>
                    <a:pt x="359029" y="18161"/>
                  </a:lnTo>
                  <a:cubicBezTo>
                    <a:pt x="356235" y="16256"/>
                    <a:pt x="353314" y="14732"/>
                    <a:pt x="350266" y="13462"/>
                  </a:cubicBezTo>
                  <a:lnTo>
                    <a:pt x="352044" y="9017"/>
                  </a:lnTo>
                  <a:lnTo>
                    <a:pt x="350266" y="13462"/>
                  </a:lnTo>
                  <a:cubicBezTo>
                    <a:pt x="347218" y="12192"/>
                    <a:pt x="344043" y="11176"/>
                    <a:pt x="340741" y="10541"/>
                  </a:cubicBezTo>
                  <a:lnTo>
                    <a:pt x="340741" y="10541"/>
                  </a:lnTo>
                  <a:lnTo>
                    <a:pt x="340741" y="10541"/>
                  </a:lnTo>
                  <a:cubicBezTo>
                    <a:pt x="337439" y="9906"/>
                    <a:pt x="334264" y="9525"/>
                    <a:pt x="330835" y="9525"/>
                  </a:cubicBezTo>
                  <a:lnTo>
                    <a:pt x="60198" y="9525"/>
                  </a:lnTo>
                  <a:cubicBezTo>
                    <a:pt x="56896" y="9525"/>
                    <a:pt x="53594" y="9906"/>
                    <a:pt x="50292" y="10541"/>
                  </a:cubicBezTo>
                  <a:lnTo>
                    <a:pt x="50292" y="10541"/>
                  </a:lnTo>
                  <a:lnTo>
                    <a:pt x="50292" y="10541"/>
                  </a:lnTo>
                  <a:cubicBezTo>
                    <a:pt x="47117" y="11176"/>
                    <a:pt x="43942" y="12192"/>
                    <a:pt x="40767" y="13462"/>
                  </a:cubicBezTo>
                  <a:lnTo>
                    <a:pt x="38989" y="9017"/>
                  </a:lnTo>
                  <a:lnTo>
                    <a:pt x="40767" y="13462"/>
                  </a:lnTo>
                  <a:cubicBezTo>
                    <a:pt x="37719" y="14732"/>
                    <a:pt x="34798" y="16256"/>
                    <a:pt x="32004" y="18161"/>
                  </a:cubicBezTo>
                  <a:lnTo>
                    <a:pt x="29337" y="14224"/>
                  </a:lnTo>
                  <a:lnTo>
                    <a:pt x="32004" y="18161"/>
                  </a:lnTo>
                  <a:cubicBezTo>
                    <a:pt x="29210" y="20066"/>
                    <a:pt x="26670" y="22098"/>
                    <a:pt x="24384" y="24384"/>
                  </a:cubicBezTo>
                  <a:lnTo>
                    <a:pt x="20955" y="20955"/>
                  </a:lnTo>
                  <a:lnTo>
                    <a:pt x="24384" y="24384"/>
                  </a:lnTo>
                  <a:cubicBezTo>
                    <a:pt x="22098" y="26670"/>
                    <a:pt x="19939" y="29337"/>
                    <a:pt x="18161" y="32004"/>
                  </a:cubicBezTo>
                  <a:lnTo>
                    <a:pt x="14224" y="29337"/>
                  </a:lnTo>
                  <a:lnTo>
                    <a:pt x="18161" y="32004"/>
                  </a:lnTo>
                  <a:cubicBezTo>
                    <a:pt x="16256" y="34798"/>
                    <a:pt x="14732" y="37719"/>
                    <a:pt x="13462" y="40767"/>
                  </a:cubicBezTo>
                  <a:lnTo>
                    <a:pt x="13462" y="40767"/>
                  </a:lnTo>
                  <a:lnTo>
                    <a:pt x="13462" y="40767"/>
                  </a:lnTo>
                  <a:cubicBezTo>
                    <a:pt x="12192" y="43815"/>
                    <a:pt x="11176" y="46990"/>
                    <a:pt x="10541" y="50292"/>
                  </a:cubicBezTo>
                  <a:lnTo>
                    <a:pt x="10541" y="50292"/>
                  </a:lnTo>
                  <a:lnTo>
                    <a:pt x="10541" y="50292"/>
                  </a:lnTo>
                  <a:cubicBezTo>
                    <a:pt x="9906" y="53594"/>
                    <a:pt x="9525" y="56769"/>
                    <a:pt x="9525" y="60198"/>
                  </a:cubicBezTo>
                  <a:lnTo>
                    <a:pt x="9525" y="330708"/>
                  </a:lnTo>
                  <a:close/>
                </a:path>
              </a:pathLst>
            </a:custGeom>
            <a:solidFill>
              <a:srgbClr val="6D912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434975" y="1568450"/>
              <a:ext cx="514350" cy="19050"/>
            </a:xfrm>
            <a:custGeom>
              <a:avLst/>
              <a:gdLst/>
              <a:ahLst/>
              <a:cxnLst/>
              <a:rect l="l" t="t" r="r" b="b"/>
              <a:pathLst>
                <a:path w="514350" h="19050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504825" y="0"/>
                  </a:lnTo>
                  <a:cubicBezTo>
                    <a:pt x="507492" y="0"/>
                    <a:pt x="509651" y="889"/>
                    <a:pt x="511556" y="2794"/>
                  </a:cubicBezTo>
                  <a:cubicBezTo>
                    <a:pt x="513461" y="4699"/>
                    <a:pt x="514350" y="6858"/>
                    <a:pt x="514350" y="9525"/>
                  </a:cubicBezTo>
                  <a:cubicBezTo>
                    <a:pt x="514350" y="12192"/>
                    <a:pt x="513461" y="14351"/>
                    <a:pt x="511556" y="16256"/>
                  </a:cubicBezTo>
                  <a:cubicBezTo>
                    <a:pt x="509651" y="18161"/>
                    <a:pt x="507492" y="19050"/>
                    <a:pt x="504825" y="19050"/>
                  </a:cubicBezTo>
                  <a:lnTo>
                    <a:pt x="9525" y="19050"/>
                  </a:lnTo>
                  <a:cubicBezTo>
                    <a:pt x="6858" y="19050"/>
                    <a:pt x="4699" y="18161"/>
                    <a:pt x="2794" y="16256"/>
                  </a:cubicBezTo>
                  <a:cubicBezTo>
                    <a:pt x="889" y="14351"/>
                    <a:pt x="0" y="12192"/>
                    <a:pt x="0" y="9525"/>
                  </a:cubicBezTo>
                </a:path>
              </a:pathLst>
            </a:custGeom>
            <a:solidFill>
              <a:srgbClr val="6D912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8326" y="1392301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6103"/>
                  </a:moveTo>
                  <a:lnTo>
                    <a:pt x="0" y="55245"/>
                  </a:lnTo>
                  <a:cubicBezTo>
                    <a:pt x="0" y="51562"/>
                    <a:pt x="381" y="48006"/>
                    <a:pt x="1016" y="44450"/>
                  </a:cubicBezTo>
                  <a:cubicBezTo>
                    <a:pt x="1651" y="40894"/>
                    <a:pt x="2794" y="37465"/>
                    <a:pt x="4191" y="34036"/>
                  </a:cubicBezTo>
                  <a:cubicBezTo>
                    <a:pt x="5588" y="30607"/>
                    <a:pt x="7239" y="27559"/>
                    <a:pt x="9271" y="24511"/>
                  </a:cubicBezTo>
                  <a:cubicBezTo>
                    <a:pt x="11303" y="21463"/>
                    <a:pt x="13589" y="18669"/>
                    <a:pt x="16129" y="16129"/>
                  </a:cubicBezTo>
                  <a:cubicBezTo>
                    <a:pt x="18669" y="13589"/>
                    <a:pt x="21463" y="11303"/>
                    <a:pt x="24511" y="9271"/>
                  </a:cubicBezTo>
                  <a:cubicBezTo>
                    <a:pt x="27559" y="7239"/>
                    <a:pt x="30734" y="5588"/>
                    <a:pt x="34036" y="4191"/>
                  </a:cubicBezTo>
                  <a:cubicBezTo>
                    <a:pt x="37338" y="2794"/>
                    <a:pt x="40894" y="1778"/>
                    <a:pt x="44450" y="1016"/>
                  </a:cubicBezTo>
                  <a:cubicBezTo>
                    <a:pt x="48006" y="254"/>
                    <a:pt x="51562" y="0"/>
                    <a:pt x="55245" y="0"/>
                  </a:cubicBezTo>
                  <a:lnTo>
                    <a:pt x="325755" y="0"/>
                  </a:lnTo>
                  <a:cubicBezTo>
                    <a:pt x="329438" y="0"/>
                    <a:pt x="332994" y="381"/>
                    <a:pt x="336550" y="1016"/>
                  </a:cubicBezTo>
                  <a:cubicBezTo>
                    <a:pt x="340106" y="1651"/>
                    <a:pt x="343535" y="2794"/>
                    <a:pt x="346964" y="4191"/>
                  </a:cubicBezTo>
                  <a:cubicBezTo>
                    <a:pt x="350393" y="5588"/>
                    <a:pt x="353441" y="7239"/>
                    <a:pt x="356489" y="9271"/>
                  </a:cubicBezTo>
                  <a:cubicBezTo>
                    <a:pt x="359537" y="11303"/>
                    <a:pt x="362331" y="13589"/>
                    <a:pt x="364871" y="16129"/>
                  </a:cubicBezTo>
                  <a:cubicBezTo>
                    <a:pt x="367411" y="18669"/>
                    <a:pt x="369697" y="21463"/>
                    <a:pt x="371729" y="24511"/>
                  </a:cubicBezTo>
                  <a:cubicBezTo>
                    <a:pt x="373761" y="27559"/>
                    <a:pt x="375412" y="30734"/>
                    <a:pt x="376809" y="34036"/>
                  </a:cubicBezTo>
                  <a:cubicBezTo>
                    <a:pt x="378206" y="37338"/>
                    <a:pt x="379222" y="40894"/>
                    <a:pt x="379984" y="44450"/>
                  </a:cubicBezTo>
                  <a:cubicBezTo>
                    <a:pt x="380746" y="48006"/>
                    <a:pt x="381000" y="51562"/>
                    <a:pt x="381000" y="55245"/>
                  </a:cubicBezTo>
                  <a:lnTo>
                    <a:pt x="381000" y="316230"/>
                  </a:lnTo>
                  <a:cubicBezTo>
                    <a:pt x="381000" y="319913"/>
                    <a:pt x="380619" y="323469"/>
                    <a:pt x="379984" y="327025"/>
                  </a:cubicBezTo>
                  <a:cubicBezTo>
                    <a:pt x="379349" y="330581"/>
                    <a:pt x="378206" y="334010"/>
                    <a:pt x="376809" y="337439"/>
                  </a:cubicBezTo>
                  <a:cubicBezTo>
                    <a:pt x="375412" y="340868"/>
                    <a:pt x="373761" y="343916"/>
                    <a:pt x="371729" y="346964"/>
                  </a:cubicBezTo>
                  <a:cubicBezTo>
                    <a:pt x="369697" y="350012"/>
                    <a:pt x="367411" y="352806"/>
                    <a:pt x="364871" y="355346"/>
                  </a:cubicBezTo>
                  <a:cubicBezTo>
                    <a:pt x="362331" y="357886"/>
                    <a:pt x="359537" y="360172"/>
                    <a:pt x="356489" y="362204"/>
                  </a:cubicBezTo>
                  <a:cubicBezTo>
                    <a:pt x="353441" y="364236"/>
                    <a:pt x="350266" y="365887"/>
                    <a:pt x="346964" y="367284"/>
                  </a:cubicBezTo>
                  <a:cubicBezTo>
                    <a:pt x="343662" y="368681"/>
                    <a:pt x="340106" y="369697"/>
                    <a:pt x="336550" y="370459"/>
                  </a:cubicBezTo>
                  <a:cubicBezTo>
                    <a:pt x="332994" y="371221"/>
                    <a:pt x="329438" y="371475"/>
                    <a:pt x="325755" y="371475"/>
                  </a:cubicBezTo>
                  <a:lnTo>
                    <a:pt x="55245" y="371475"/>
                  </a:lnTo>
                  <a:cubicBezTo>
                    <a:pt x="51562" y="371475"/>
                    <a:pt x="48006" y="371094"/>
                    <a:pt x="44450" y="370459"/>
                  </a:cubicBezTo>
                  <a:cubicBezTo>
                    <a:pt x="40894" y="369824"/>
                    <a:pt x="37465" y="368681"/>
                    <a:pt x="34036" y="367284"/>
                  </a:cubicBezTo>
                  <a:cubicBezTo>
                    <a:pt x="30607" y="365887"/>
                    <a:pt x="27559" y="364236"/>
                    <a:pt x="24511" y="362204"/>
                  </a:cubicBezTo>
                  <a:cubicBezTo>
                    <a:pt x="21463" y="360172"/>
                    <a:pt x="18669" y="357886"/>
                    <a:pt x="16129" y="355346"/>
                  </a:cubicBezTo>
                  <a:cubicBezTo>
                    <a:pt x="13589" y="352806"/>
                    <a:pt x="11303" y="350012"/>
                    <a:pt x="9271" y="346964"/>
                  </a:cubicBezTo>
                  <a:cubicBezTo>
                    <a:pt x="7239" y="343916"/>
                    <a:pt x="5588" y="340741"/>
                    <a:pt x="4191" y="337439"/>
                  </a:cubicBezTo>
                  <a:cubicBezTo>
                    <a:pt x="2794" y="334137"/>
                    <a:pt x="1778" y="330581"/>
                    <a:pt x="1016" y="327025"/>
                  </a:cubicBezTo>
                  <a:cubicBezTo>
                    <a:pt x="254" y="323469"/>
                    <a:pt x="0" y="319913"/>
                    <a:pt x="0" y="316230"/>
                  </a:cubicBezTo>
                </a:path>
              </a:pathLst>
            </a:custGeom>
            <a:solidFill>
              <a:srgbClr val="54780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373" y="1387348"/>
              <a:ext cx="391033" cy="381381"/>
            </a:xfrm>
            <a:custGeom>
              <a:avLst/>
              <a:gdLst/>
              <a:ahLst/>
              <a:cxnLst/>
              <a:rect l="l" t="t" r="r" b="b"/>
              <a:pathLst>
                <a:path w="391033" h="381381">
                  <a:moveTo>
                    <a:pt x="127" y="321056"/>
                  </a:moveTo>
                  <a:lnTo>
                    <a:pt x="127" y="60198"/>
                  </a:lnTo>
                  <a:lnTo>
                    <a:pt x="4953" y="60198"/>
                  </a:lnTo>
                  <a:lnTo>
                    <a:pt x="127" y="60198"/>
                  </a:lnTo>
                  <a:cubicBezTo>
                    <a:pt x="127" y="56261"/>
                    <a:pt x="508" y="52324"/>
                    <a:pt x="1270" y="48514"/>
                  </a:cubicBezTo>
                  <a:lnTo>
                    <a:pt x="5969" y="49403"/>
                  </a:lnTo>
                  <a:lnTo>
                    <a:pt x="1270" y="48514"/>
                  </a:lnTo>
                  <a:cubicBezTo>
                    <a:pt x="2032" y="44704"/>
                    <a:pt x="3175" y="40894"/>
                    <a:pt x="4699" y="37211"/>
                  </a:cubicBezTo>
                  <a:lnTo>
                    <a:pt x="9144" y="38989"/>
                  </a:lnTo>
                  <a:lnTo>
                    <a:pt x="4699" y="37211"/>
                  </a:lnTo>
                  <a:cubicBezTo>
                    <a:pt x="6223" y="33528"/>
                    <a:pt x="8001" y="30099"/>
                    <a:pt x="10287" y="26797"/>
                  </a:cubicBezTo>
                  <a:lnTo>
                    <a:pt x="10287" y="26797"/>
                  </a:lnTo>
                  <a:lnTo>
                    <a:pt x="10287" y="26797"/>
                  </a:lnTo>
                  <a:cubicBezTo>
                    <a:pt x="12446" y="23495"/>
                    <a:pt x="14986" y="20447"/>
                    <a:pt x="17780" y="17653"/>
                  </a:cubicBezTo>
                  <a:lnTo>
                    <a:pt x="17780" y="17653"/>
                  </a:lnTo>
                  <a:lnTo>
                    <a:pt x="17780" y="17653"/>
                  </a:lnTo>
                  <a:cubicBezTo>
                    <a:pt x="20574" y="14859"/>
                    <a:pt x="23622" y="12446"/>
                    <a:pt x="26924" y="10160"/>
                  </a:cubicBezTo>
                  <a:lnTo>
                    <a:pt x="26924" y="10160"/>
                  </a:lnTo>
                  <a:lnTo>
                    <a:pt x="26924" y="10160"/>
                  </a:lnTo>
                  <a:cubicBezTo>
                    <a:pt x="30226" y="8001"/>
                    <a:pt x="33655" y="6096"/>
                    <a:pt x="37338" y="4572"/>
                  </a:cubicBezTo>
                  <a:lnTo>
                    <a:pt x="37338" y="4572"/>
                  </a:lnTo>
                  <a:lnTo>
                    <a:pt x="37338" y="4572"/>
                  </a:lnTo>
                  <a:cubicBezTo>
                    <a:pt x="41021" y="3048"/>
                    <a:pt x="44704" y="1905"/>
                    <a:pt x="48641" y="1143"/>
                  </a:cubicBezTo>
                  <a:lnTo>
                    <a:pt x="49530" y="5842"/>
                  </a:lnTo>
                  <a:lnTo>
                    <a:pt x="48641" y="1143"/>
                  </a:lnTo>
                  <a:cubicBezTo>
                    <a:pt x="52451" y="381"/>
                    <a:pt x="56388" y="0"/>
                    <a:pt x="60325" y="0"/>
                  </a:cubicBezTo>
                  <a:lnTo>
                    <a:pt x="60325" y="4826"/>
                  </a:lnTo>
                  <a:lnTo>
                    <a:pt x="60325" y="0"/>
                  </a:lnTo>
                  <a:lnTo>
                    <a:pt x="330835" y="0"/>
                  </a:lnTo>
                  <a:lnTo>
                    <a:pt x="330835" y="4826"/>
                  </a:lnTo>
                  <a:lnTo>
                    <a:pt x="330835" y="0"/>
                  </a:lnTo>
                  <a:cubicBezTo>
                    <a:pt x="334772" y="0"/>
                    <a:pt x="338709" y="381"/>
                    <a:pt x="342519" y="1143"/>
                  </a:cubicBezTo>
                  <a:lnTo>
                    <a:pt x="341630" y="5842"/>
                  </a:lnTo>
                  <a:lnTo>
                    <a:pt x="342519" y="1143"/>
                  </a:lnTo>
                  <a:cubicBezTo>
                    <a:pt x="346456" y="1905"/>
                    <a:pt x="350139" y="3048"/>
                    <a:pt x="353822" y="4572"/>
                  </a:cubicBezTo>
                  <a:lnTo>
                    <a:pt x="353822" y="4572"/>
                  </a:lnTo>
                  <a:lnTo>
                    <a:pt x="353822" y="4572"/>
                  </a:lnTo>
                  <a:cubicBezTo>
                    <a:pt x="357505" y="6096"/>
                    <a:pt x="360934" y="7874"/>
                    <a:pt x="364236" y="10160"/>
                  </a:cubicBezTo>
                  <a:lnTo>
                    <a:pt x="364236" y="10160"/>
                  </a:lnTo>
                  <a:lnTo>
                    <a:pt x="364236" y="10160"/>
                  </a:lnTo>
                  <a:cubicBezTo>
                    <a:pt x="367538" y="12319"/>
                    <a:pt x="370586" y="14859"/>
                    <a:pt x="373380" y="17653"/>
                  </a:cubicBezTo>
                  <a:lnTo>
                    <a:pt x="373380" y="17653"/>
                  </a:lnTo>
                  <a:lnTo>
                    <a:pt x="373380" y="17653"/>
                  </a:lnTo>
                  <a:cubicBezTo>
                    <a:pt x="376174" y="20447"/>
                    <a:pt x="378714" y="23495"/>
                    <a:pt x="380873" y="26797"/>
                  </a:cubicBezTo>
                  <a:lnTo>
                    <a:pt x="380873" y="26797"/>
                  </a:lnTo>
                  <a:lnTo>
                    <a:pt x="380873" y="26797"/>
                  </a:lnTo>
                  <a:cubicBezTo>
                    <a:pt x="383032" y="30099"/>
                    <a:pt x="384937" y="33528"/>
                    <a:pt x="386461" y="37211"/>
                  </a:cubicBezTo>
                  <a:lnTo>
                    <a:pt x="386461" y="37211"/>
                  </a:lnTo>
                  <a:lnTo>
                    <a:pt x="386461" y="37211"/>
                  </a:lnTo>
                  <a:cubicBezTo>
                    <a:pt x="387985" y="40894"/>
                    <a:pt x="389128" y="44577"/>
                    <a:pt x="389890" y="48514"/>
                  </a:cubicBezTo>
                  <a:lnTo>
                    <a:pt x="389890" y="48514"/>
                  </a:lnTo>
                  <a:lnTo>
                    <a:pt x="389890" y="48514"/>
                  </a:lnTo>
                  <a:cubicBezTo>
                    <a:pt x="390652" y="52324"/>
                    <a:pt x="391033" y="56261"/>
                    <a:pt x="391033" y="60198"/>
                  </a:cubicBezTo>
                  <a:lnTo>
                    <a:pt x="386207" y="60198"/>
                  </a:lnTo>
                  <a:lnTo>
                    <a:pt x="391033" y="60198"/>
                  </a:lnTo>
                  <a:lnTo>
                    <a:pt x="391033" y="321183"/>
                  </a:lnTo>
                  <a:lnTo>
                    <a:pt x="386207" y="321183"/>
                  </a:lnTo>
                  <a:lnTo>
                    <a:pt x="391033" y="321183"/>
                  </a:lnTo>
                  <a:cubicBezTo>
                    <a:pt x="391033" y="325120"/>
                    <a:pt x="390652" y="329057"/>
                    <a:pt x="389890" y="332867"/>
                  </a:cubicBezTo>
                  <a:lnTo>
                    <a:pt x="389890" y="332867"/>
                  </a:lnTo>
                  <a:lnTo>
                    <a:pt x="389890" y="332867"/>
                  </a:lnTo>
                  <a:cubicBezTo>
                    <a:pt x="389128" y="336677"/>
                    <a:pt x="387985" y="340487"/>
                    <a:pt x="386461" y="344170"/>
                  </a:cubicBezTo>
                  <a:lnTo>
                    <a:pt x="386461" y="344170"/>
                  </a:lnTo>
                  <a:lnTo>
                    <a:pt x="386461" y="344170"/>
                  </a:lnTo>
                  <a:cubicBezTo>
                    <a:pt x="384937" y="347853"/>
                    <a:pt x="383159" y="351282"/>
                    <a:pt x="380873" y="354584"/>
                  </a:cubicBezTo>
                  <a:lnTo>
                    <a:pt x="376936" y="351917"/>
                  </a:lnTo>
                  <a:lnTo>
                    <a:pt x="380873" y="354584"/>
                  </a:lnTo>
                  <a:cubicBezTo>
                    <a:pt x="378714" y="357886"/>
                    <a:pt x="376174" y="360934"/>
                    <a:pt x="373380" y="363728"/>
                  </a:cubicBezTo>
                  <a:lnTo>
                    <a:pt x="373380" y="363728"/>
                  </a:lnTo>
                  <a:lnTo>
                    <a:pt x="373380" y="363728"/>
                  </a:lnTo>
                  <a:cubicBezTo>
                    <a:pt x="370586" y="366522"/>
                    <a:pt x="367538" y="368935"/>
                    <a:pt x="364236" y="371221"/>
                  </a:cubicBezTo>
                  <a:lnTo>
                    <a:pt x="364236" y="371221"/>
                  </a:lnTo>
                  <a:lnTo>
                    <a:pt x="364236" y="371221"/>
                  </a:lnTo>
                  <a:cubicBezTo>
                    <a:pt x="360934" y="373380"/>
                    <a:pt x="357505" y="375285"/>
                    <a:pt x="353822" y="376809"/>
                  </a:cubicBezTo>
                  <a:lnTo>
                    <a:pt x="353822" y="376809"/>
                  </a:lnTo>
                  <a:lnTo>
                    <a:pt x="353822" y="376809"/>
                  </a:lnTo>
                  <a:cubicBezTo>
                    <a:pt x="350139" y="378333"/>
                    <a:pt x="346456" y="379476"/>
                    <a:pt x="342519" y="380238"/>
                  </a:cubicBezTo>
                  <a:lnTo>
                    <a:pt x="341630" y="375539"/>
                  </a:lnTo>
                  <a:lnTo>
                    <a:pt x="342519" y="380238"/>
                  </a:lnTo>
                  <a:cubicBezTo>
                    <a:pt x="338709" y="381000"/>
                    <a:pt x="334772" y="381381"/>
                    <a:pt x="330835" y="381381"/>
                  </a:cubicBezTo>
                  <a:lnTo>
                    <a:pt x="330835" y="376555"/>
                  </a:lnTo>
                  <a:lnTo>
                    <a:pt x="330835" y="381381"/>
                  </a:lnTo>
                  <a:lnTo>
                    <a:pt x="60198" y="381381"/>
                  </a:lnTo>
                  <a:lnTo>
                    <a:pt x="60198" y="376555"/>
                  </a:lnTo>
                  <a:lnTo>
                    <a:pt x="60198" y="381381"/>
                  </a:lnTo>
                  <a:cubicBezTo>
                    <a:pt x="56261" y="381381"/>
                    <a:pt x="52324" y="381000"/>
                    <a:pt x="48514" y="380238"/>
                  </a:cubicBezTo>
                  <a:lnTo>
                    <a:pt x="49403" y="375539"/>
                  </a:lnTo>
                  <a:lnTo>
                    <a:pt x="48514" y="380238"/>
                  </a:lnTo>
                  <a:cubicBezTo>
                    <a:pt x="44577" y="379476"/>
                    <a:pt x="40894" y="378333"/>
                    <a:pt x="37211" y="376809"/>
                  </a:cubicBezTo>
                  <a:lnTo>
                    <a:pt x="37211" y="376809"/>
                  </a:lnTo>
                  <a:lnTo>
                    <a:pt x="37211" y="376809"/>
                  </a:lnTo>
                  <a:cubicBezTo>
                    <a:pt x="33528" y="375285"/>
                    <a:pt x="30099" y="373507"/>
                    <a:pt x="26797" y="371221"/>
                  </a:cubicBezTo>
                  <a:lnTo>
                    <a:pt x="26797" y="371221"/>
                  </a:lnTo>
                  <a:lnTo>
                    <a:pt x="26797" y="371221"/>
                  </a:lnTo>
                  <a:cubicBezTo>
                    <a:pt x="23495" y="369062"/>
                    <a:pt x="20447" y="366522"/>
                    <a:pt x="17653" y="363728"/>
                  </a:cubicBezTo>
                  <a:lnTo>
                    <a:pt x="17653" y="363728"/>
                  </a:lnTo>
                  <a:lnTo>
                    <a:pt x="17653" y="363728"/>
                  </a:lnTo>
                  <a:cubicBezTo>
                    <a:pt x="14859" y="360934"/>
                    <a:pt x="12319" y="357886"/>
                    <a:pt x="10160" y="354584"/>
                  </a:cubicBezTo>
                  <a:lnTo>
                    <a:pt x="14097" y="351917"/>
                  </a:lnTo>
                  <a:lnTo>
                    <a:pt x="10160" y="354584"/>
                  </a:lnTo>
                  <a:cubicBezTo>
                    <a:pt x="8001" y="351282"/>
                    <a:pt x="6096" y="347853"/>
                    <a:pt x="4572" y="344170"/>
                  </a:cubicBezTo>
                  <a:lnTo>
                    <a:pt x="9017" y="342392"/>
                  </a:lnTo>
                  <a:lnTo>
                    <a:pt x="4572" y="344170"/>
                  </a:lnTo>
                  <a:cubicBezTo>
                    <a:pt x="3048" y="340487"/>
                    <a:pt x="1905" y="336804"/>
                    <a:pt x="1143" y="332867"/>
                  </a:cubicBezTo>
                  <a:lnTo>
                    <a:pt x="1143" y="332867"/>
                  </a:lnTo>
                  <a:lnTo>
                    <a:pt x="1143" y="332867"/>
                  </a:lnTo>
                  <a:cubicBezTo>
                    <a:pt x="381" y="328930"/>
                    <a:pt x="0" y="325120"/>
                    <a:pt x="0" y="321183"/>
                  </a:cubicBezTo>
                  <a:lnTo>
                    <a:pt x="4826" y="321183"/>
                  </a:lnTo>
                  <a:lnTo>
                    <a:pt x="127" y="321183"/>
                  </a:lnTo>
                  <a:moveTo>
                    <a:pt x="9652" y="321183"/>
                  </a:moveTo>
                  <a:cubicBezTo>
                    <a:pt x="9652" y="324485"/>
                    <a:pt x="10033" y="327787"/>
                    <a:pt x="10668" y="331089"/>
                  </a:cubicBezTo>
                  <a:lnTo>
                    <a:pt x="5969" y="331978"/>
                  </a:lnTo>
                  <a:lnTo>
                    <a:pt x="10668" y="331089"/>
                  </a:lnTo>
                  <a:cubicBezTo>
                    <a:pt x="11303" y="334391"/>
                    <a:pt x="12319" y="337439"/>
                    <a:pt x="13589" y="340614"/>
                  </a:cubicBezTo>
                  <a:lnTo>
                    <a:pt x="13589" y="340614"/>
                  </a:lnTo>
                  <a:lnTo>
                    <a:pt x="13589" y="340614"/>
                  </a:lnTo>
                  <a:cubicBezTo>
                    <a:pt x="14859" y="343662"/>
                    <a:pt x="16383" y="346583"/>
                    <a:pt x="18288" y="349377"/>
                  </a:cubicBezTo>
                  <a:lnTo>
                    <a:pt x="18288" y="349377"/>
                  </a:lnTo>
                  <a:lnTo>
                    <a:pt x="18288" y="349377"/>
                  </a:lnTo>
                  <a:cubicBezTo>
                    <a:pt x="20066" y="352171"/>
                    <a:pt x="22225" y="354711"/>
                    <a:pt x="24511" y="356997"/>
                  </a:cubicBezTo>
                  <a:lnTo>
                    <a:pt x="21082" y="360426"/>
                  </a:lnTo>
                  <a:lnTo>
                    <a:pt x="24511" y="356997"/>
                  </a:lnTo>
                  <a:cubicBezTo>
                    <a:pt x="26797" y="359283"/>
                    <a:pt x="29464" y="361442"/>
                    <a:pt x="32131" y="363220"/>
                  </a:cubicBezTo>
                  <a:lnTo>
                    <a:pt x="29464" y="367157"/>
                  </a:lnTo>
                  <a:lnTo>
                    <a:pt x="32131" y="363220"/>
                  </a:lnTo>
                  <a:cubicBezTo>
                    <a:pt x="34925" y="364998"/>
                    <a:pt x="37846" y="366649"/>
                    <a:pt x="40894" y="367919"/>
                  </a:cubicBezTo>
                  <a:lnTo>
                    <a:pt x="39116" y="372364"/>
                  </a:lnTo>
                  <a:lnTo>
                    <a:pt x="40894" y="367919"/>
                  </a:lnTo>
                  <a:cubicBezTo>
                    <a:pt x="43942" y="369189"/>
                    <a:pt x="47117" y="370205"/>
                    <a:pt x="50419" y="370840"/>
                  </a:cubicBezTo>
                  <a:lnTo>
                    <a:pt x="50419" y="370840"/>
                  </a:lnTo>
                  <a:lnTo>
                    <a:pt x="50419" y="370840"/>
                  </a:lnTo>
                  <a:cubicBezTo>
                    <a:pt x="53721" y="371475"/>
                    <a:pt x="56896" y="371856"/>
                    <a:pt x="60325" y="371856"/>
                  </a:cubicBezTo>
                  <a:lnTo>
                    <a:pt x="330835" y="371856"/>
                  </a:lnTo>
                  <a:cubicBezTo>
                    <a:pt x="334137" y="371856"/>
                    <a:pt x="337439" y="371475"/>
                    <a:pt x="340741" y="370840"/>
                  </a:cubicBezTo>
                  <a:lnTo>
                    <a:pt x="340741" y="370840"/>
                  </a:lnTo>
                  <a:lnTo>
                    <a:pt x="340741" y="370840"/>
                  </a:lnTo>
                  <a:cubicBezTo>
                    <a:pt x="343916" y="370205"/>
                    <a:pt x="347091" y="369189"/>
                    <a:pt x="350266" y="367919"/>
                  </a:cubicBezTo>
                  <a:lnTo>
                    <a:pt x="352044" y="372364"/>
                  </a:lnTo>
                  <a:lnTo>
                    <a:pt x="350266" y="367919"/>
                  </a:lnTo>
                  <a:cubicBezTo>
                    <a:pt x="353314" y="366649"/>
                    <a:pt x="356235" y="365125"/>
                    <a:pt x="359029" y="363220"/>
                  </a:cubicBezTo>
                  <a:lnTo>
                    <a:pt x="361696" y="367157"/>
                  </a:lnTo>
                  <a:lnTo>
                    <a:pt x="359029" y="363220"/>
                  </a:lnTo>
                  <a:cubicBezTo>
                    <a:pt x="361823" y="361315"/>
                    <a:pt x="364363" y="359283"/>
                    <a:pt x="366649" y="356997"/>
                  </a:cubicBezTo>
                  <a:lnTo>
                    <a:pt x="370078" y="360426"/>
                  </a:lnTo>
                  <a:lnTo>
                    <a:pt x="366649" y="356997"/>
                  </a:lnTo>
                  <a:cubicBezTo>
                    <a:pt x="368935" y="354711"/>
                    <a:pt x="371094" y="352044"/>
                    <a:pt x="372872" y="349377"/>
                  </a:cubicBezTo>
                  <a:lnTo>
                    <a:pt x="372872" y="349377"/>
                  </a:lnTo>
                  <a:lnTo>
                    <a:pt x="372872" y="349377"/>
                  </a:lnTo>
                  <a:cubicBezTo>
                    <a:pt x="374650" y="346583"/>
                    <a:pt x="376301" y="343789"/>
                    <a:pt x="377571" y="340614"/>
                  </a:cubicBezTo>
                  <a:lnTo>
                    <a:pt x="382016" y="342392"/>
                  </a:lnTo>
                  <a:lnTo>
                    <a:pt x="377571" y="340614"/>
                  </a:lnTo>
                  <a:cubicBezTo>
                    <a:pt x="378841" y="337566"/>
                    <a:pt x="379857" y="334391"/>
                    <a:pt x="380492" y="331089"/>
                  </a:cubicBezTo>
                  <a:lnTo>
                    <a:pt x="385191" y="331978"/>
                  </a:lnTo>
                  <a:lnTo>
                    <a:pt x="380492" y="331089"/>
                  </a:lnTo>
                  <a:cubicBezTo>
                    <a:pt x="381127" y="327787"/>
                    <a:pt x="381508" y="324612"/>
                    <a:pt x="381508" y="321183"/>
                  </a:cubicBezTo>
                  <a:lnTo>
                    <a:pt x="381508" y="60198"/>
                  </a:lnTo>
                  <a:cubicBezTo>
                    <a:pt x="381508" y="56896"/>
                    <a:pt x="381127" y="53594"/>
                    <a:pt x="380492" y="50292"/>
                  </a:cubicBezTo>
                  <a:lnTo>
                    <a:pt x="385191" y="49403"/>
                  </a:lnTo>
                  <a:lnTo>
                    <a:pt x="380492" y="50292"/>
                  </a:lnTo>
                  <a:cubicBezTo>
                    <a:pt x="379857" y="46990"/>
                    <a:pt x="378841" y="43942"/>
                    <a:pt x="377571" y="40767"/>
                  </a:cubicBezTo>
                  <a:lnTo>
                    <a:pt x="382016" y="38989"/>
                  </a:lnTo>
                  <a:lnTo>
                    <a:pt x="377571" y="40767"/>
                  </a:lnTo>
                  <a:cubicBezTo>
                    <a:pt x="376301" y="37719"/>
                    <a:pt x="374777" y="34798"/>
                    <a:pt x="372872" y="32004"/>
                  </a:cubicBezTo>
                  <a:lnTo>
                    <a:pt x="376809" y="29337"/>
                  </a:lnTo>
                  <a:lnTo>
                    <a:pt x="372872" y="32004"/>
                  </a:lnTo>
                  <a:cubicBezTo>
                    <a:pt x="370967" y="29210"/>
                    <a:pt x="368935" y="26670"/>
                    <a:pt x="366649" y="24384"/>
                  </a:cubicBezTo>
                  <a:lnTo>
                    <a:pt x="370078" y="20955"/>
                  </a:lnTo>
                  <a:lnTo>
                    <a:pt x="366649" y="24384"/>
                  </a:lnTo>
                  <a:cubicBezTo>
                    <a:pt x="364363" y="22098"/>
                    <a:pt x="361696" y="19939"/>
                    <a:pt x="359029" y="18161"/>
                  </a:cubicBezTo>
                  <a:lnTo>
                    <a:pt x="361696" y="14224"/>
                  </a:lnTo>
                  <a:lnTo>
                    <a:pt x="359029" y="18161"/>
                  </a:lnTo>
                  <a:cubicBezTo>
                    <a:pt x="356235" y="16256"/>
                    <a:pt x="353314" y="14732"/>
                    <a:pt x="350266" y="13462"/>
                  </a:cubicBezTo>
                  <a:lnTo>
                    <a:pt x="352044" y="9017"/>
                  </a:lnTo>
                  <a:lnTo>
                    <a:pt x="350266" y="13462"/>
                  </a:lnTo>
                  <a:cubicBezTo>
                    <a:pt x="347218" y="12192"/>
                    <a:pt x="344043" y="11176"/>
                    <a:pt x="340741" y="10541"/>
                  </a:cubicBezTo>
                  <a:lnTo>
                    <a:pt x="340741" y="10541"/>
                  </a:lnTo>
                  <a:lnTo>
                    <a:pt x="340741" y="10541"/>
                  </a:lnTo>
                  <a:cubicBezTo>
                    <a:pt x="337439" y="9906"/>
                    <a:pt x="334264" y="9525"/>
                    <a:pt x="330835" y="9525"/>
                  </a:cubicBezTo>
                  <a:lnTo>
                    <a:pt x="60198" y="9525"/>
                  </a:lnTo>
                  <a:cubicBezTo>
                    <a:pt x="56896" y="9525"/>
                    <a:pt x="53594" y="9906"/>
                    <a:pt x="50292" y="10541"/>
                  </a:cubicBezTo>
                  <a:lnTo>
                    <a:pt x="50292" y="10541"/>
                  </a:lnTo>
                  <a:lnTo>
                    <a:pt x="50292" y="10541"/>
                  </a:lnTo>
                  <a:cubicBezTo>
                    <a:pt x="47117" y="11176"/>
                    <a:pt x="43942" y="12192"/>
                    <a:pt x="40767" y="13462"/>
                  </a:cubicBezTo>
                  <a:lnTo>
                    <a:pt x="38989" y="9017"/>
                  </a:lnTo>
                  <a:lnTo>
                    <a:pt x="40767" y="13462"/>
                  </a:lnTo>
                  <a:cubicBezTo>
                    <a:pt x="37719" y="14732"/>
                    <a:pt x="34798" y="16256"/>
                    <a:pt x="32004" y="18161"/>
                  </a:cubicBezTo>
                  <a:lnTo>
                    <a:pt x="29337" y="14224"/>
                  </a:lnTo>
                  <a:lnTo>
                    <a:pt x="32004" y="18161"/>
                  </a:lnTo>
                  <a:cubicBezTo>
                    <a:pt x="29210" y="20066"/>
                    <a:pt x="26670" y="22098"/>
                    <a:pt x="24384" y="24384"/>
                  </a:cubicBezTo>
                  <a:lnTo>
                    <a:pt x="20955" y="20955"/>
                  </a:lnTo>
                  <a:lnTo>
                    <a:pt x="24384" y="24384"/>
                  </a:lnTo>
                  <a:cubicBezTo>
                    <a:pt x="22098" y="26670"/>
                    <a:pt x="19939" y="29337"/>
                    <a:pt x="18161" y="32004"/>
                  </a:cubicBezTo>
                  <a:lnTo>
                    <a:pt x="14224" y="29337"/>
                  </a:lnTo>
                  <a:lnTo>
                    <a:pt x="18161" y="32004"/>
                  </a:lnTo>
                  <a:cubicBezTo>
                    <a:pt x="16256" y="34798"/>
                    <a:pt x="14732" y="37719"/>
                    <a:pt x="13462" y="40767"/>
                  </a:cubicBezTo>
                  <a:lnTo>
                    <a:pt x="13462" y="40767"/>
                  </a:lnTo>
                  <a:lnTo>
                    <a:pt x="13462" y="40767"/>
                  </a:lnTo>
                  <a:cubicBezTo>
                    <a:pt x="12192" y="43815"/>
                    <a:pt x="11176" y="46990"/>
                    <a:pt x="10541" y="50292"/>
                  </a:cubicBezTo>
                  <a:lnTo>
                    <a:pt x="10541" y="50292"/>
                  </a:lnTo>
                  <a:lnTo>
                    <a:pt x="10541" y="50292"/>
                  </a:lnTo>
                  <a:cubicBezTo>
                    <a:pt x="9906" y="53594"/>
                    <a:pt x="9525" y="56769"/>
                    <a:pt x="9525" y="60198"/>
                  </a:cubicBezTo>
                  <a:lnTo>
                    <a:pt x="9525" y="321183"/>
                  </a:lnTo>
                  <a:close/>
                </a:path>
              </a:pathLst>
            </a:custGeom>
            <a:solidFill>
              <a:srgbClr val="6D912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34975" y="3159125"/>
              <a:ext cx="514350" cy="19050"/>
            </a:xfrm>
            <a:custGeom>
              <a:avLst/>
              <a:gdLst/>
              <a:ahLst/>
              <a:cxnLst/>
              <a:rect l="l" t="t" r="r" b="b"/>
              <a:pathLst>
                <a:path w="514350" h="19050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504825" y="0"/>
                  </a:lnTo>
                  <a:cubicBezTo>
                    <a:pt x="507492" y="0"/>
                    <a:pt x="509651" y="889"/>
                    <a:pt x="511556" y="2794"/>
                  </a:cubicBezTo>
                  <a:cubicBezTo>
                    <a:pt x="513461" y="4699"/>
                    <a:pt x="514350" y="6858"/>
                    <a:pt x="514350" y="9525"/>
                  </a:cubicBezTo>
                  <a:cubicBezTo>
                    <a:pt x="514350" y="12192"/>
                    <a:pt x="513461" y="14351"/>
                    <a:pt x="511556" y="16256"/>
                  </a:cubicBezTo>
                  <a:cubicBezTo>
                    <a:pt x="509651" y="18161"/>
                    <a:pt x="507492" y="19050"/>
                    <a:pt x="504825" y="19050"/>
                  </a:cubicBezTo>
                  <a:lnTo>
                    <a:pt x="9525" y="19050"/>
                  </a:lnTo>
                  <a:cubicBezTo>
                    <a:pt x="6858" y="19050"/>
                    <a:pt x="4699" y="18161"/>
                    <a:pt x="2794" y="16256"/>
                  </a:cubicBezTo>
                  <a:cubicBezTo>
                    <a:pt x="889" y="14351"/>
                    <a:pt x="0" y="12192"/>
                    <a:pt x="0" y="9525"/>
                  </a:cubicBezTo>
                </a:path>
              </a:pathLst>
            </a:custGeom>
            <a:solidFill>
              <a:srgbClr val="6D912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8326" y="2982849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6230"/>
                  </a:moveTo>
                  <a:lnTo>
                    <a:pt x="0" y="55245"/>
                  </a:lnTo>
                  <a:cubicBezTo>
                    <a:pt x="0" y="51562"/>
                    <a:pt x="381" y="48006"/>
                    <a:pt x="1016" y="44450"/>
                  </a:cubicBezTo>
                  <a:cubicBezTo>
                    <a:pt x="1651" y="40894"/>
                    <a:pt x="2794" y="37465"/>
                    <a:pt x="4191" y="34036"/>
                  </a:cubicBezTo>
                  <a:cubicBezTo>
                    <a:pt x="5588" y="30607"/>
                    <a:pt x="7239" y="27559"/>
                    <a:pt x="9271" y="24511"/>
                  </a:cubicBezTo>
                  <a:cubicBezTo>
                    <a:pt x="11303" y="21463"/>
                    <a:pt x="13589" y="18669"/>
                    <a:pt x="16129" y="16129"/>
                  </a:cubicBezTo>
                  <a:cubicBezTo>
                    <a:pt x="18669" y="13589"/>
                    <a:pt x="21463" y="11303"/>
                    <a:pt x="24511" y="9271"/>
                  </a:cubicBezTo>
                  <a:cubicBezTo>
                    <a:pt x="27559" y="7239"/>
                    <a:pt x="30734" y="5588"/>
                    <a:pt x="34036" y="4191"/>
                  </a:cubicBezTo>
                  <a:cubicBezTo>
                    <a:pt x="37338" y="2794"/>
                    <a:pt x="40894" y="1778"/>
                    <a:pt x="44450" y="1016"/>
                  </a:cubicBezTo>
                  <a:cubicBezTo>
                    <a:pt x="48006" y="254"/>
                    <a:pt x="51562" y="0"/>
                    <a:pt x="55245" y="0"/>
                  </a:cubicBezTo>
                  <a:lnTo>
                    <a:pt x="325755" y="0"/>
                  </a:lnTo>
                  <a:cubicBezTo>
                    <a:pt x="329438" y="0"/>
                    <a:pt x="332994" y="381"/>
                    <a:pt x="336550" y="1016"/>
                  </a:cubicBezTo>
                  <a:cubicBezTo>
                    <a:pt x="340106" y="1651"/>
                    <a:pt x="343535" y="2794"/>
                    <a:pt x="346964" y="4191"/>
                  </a:cubicBezTo>
                  <a:cubicBezTo>
                    <a:pt x="350393" y="5588"/>
                    <a:pt x="353441" y="7239"/>
                    <a:pt x="356489" y="9271"/>
                  </a:cubicBezTo>
                  <a:cubicBezTo>
                    <a:pt x="359537" y="11303"/>
                    <a:pt x="362331" y="13589"/>
                    <a:pt x="364871" y="16129"/>
                  </a:cubicBezTo>
                  <a:cubicBezTo>
                    <a:pt x="367411" y="18669"/>
                    <a:pt x="369697" y="21463"/>
                    <a:pt x="371729" y="24511"/>
                  </a:cubicBezTo>
                  <a:cubicBezTo>
                    <a:pt x="373761" y="27559"/>
                    <a:pt x="375412" y="30734"/>
                    <a:pt x="376809" y="34036"/>
                  </a:cubicBezTo>
                  <a:cubicBezTo>
                    <a:pt x="378206" y="37338"/>
                    <a:pt x="379222" y="40894"/>
                    <a:pt x="379984" y="44450"/>
                  </a:cubicBezTo>
                  <a:cubicBezTo>
                    <a:pt x="380746" y="48006"/>
                    <a:pt x="381000" y="51562"/>
                    <a:pt x="381000" y="55245"/>
                  </a:cubicBezTo>
                  <a:lnTo>
                    <a:pt x="381000" y="316230"/>
                  </a:lnTo>
                  <a:cubicBezTo>
                    <a:pt x="381000" y="319913"/>
                    <a:pt x="380619" y="323469"/>
                    <a:pt x="379984" y="327025"/>
                  </a:cubicBezTo>
                  <a:cubicBezTo>
                    <a:pt x="379349" y="330581"/>
                    <a:pt x="378206" y="334010"/>
                    <a:pt x="376809" y="337439"/>
                  </a:cubicBezTo>
                  <a:cubicBezTo>
                    <a:pt x="375412" y="340868"/>
                    <a:pt x="373761" y="343916"/>
                    <a:pt x="371729" y="346964"/>
                  </a:cubicBezTo>
                  <a:cubicBezTo>
                    <a:pt x="369697" y="350012"/>
                    <a:pt x="367411" y="352806"/>
                    <a:pt x="364871" y="355346"/>
                  </a:cubicBezTo>
                  <a:cubicBezTo>
                    <a:pt x="362331" y="357886"/>
                    <a:pt x="359537" y="360172"/>
                    <a:pt x="356489" y="362204"/>
                  </a:cubicBezTo>
                  <a:cubicBezTo>
                    <a:pt x="353441" y="364236"/>
                    <a:pt x="350266" y="365887"/>
                    <a:pt x="346964" y="367284"/>
                  </a:cubicBezTo>
                  <a:cubicBezTo>
                    <a:pt x="343662" y="368681"/>
                    <a:pt x="340106" y="369697"/>
                    <a:pt x="336550" y="370459"/>
                  </a:cubicBezTo>
                  <a:cubicBezTo>
                    <a:pt x="332994" y="371221"/>
                    <a:pt x="329438" y="371475"/>
                    <a:pt x="325755" y="371475"/>
                  </a:cubicBezTo>
                  <a:lnTo>
                    <a:pt x="55245" y="371475"/>
                  </a:lnTo>
                  <a:cubicBezTo>
                    <a:pt x="51562" y="371475"/>
                    <a:pt x="48006" y="371094"/>
                    <a:pt x="44450" y="370459"/>
                  </a:cubicBezTo>
                  <a:cubicBezTo>
                    <a:pt x="40894" y="369824"/>
                    <a:pt x="37465" y="368681"/>
                    <a:pt x="34036" y="367284"/>
                  </a:cubicBezTo>
                  <a:cubicBezTo>
                    <a:pt x="30607" y="365887"/>
                    <a:pt x="27559" y="364236"/>
                    <a:pt x="24511" y="362204"/>
                  </a:cubicBezTo>
                  <a:cubicBezTo>
                    <a:pt x="21463" y="360172"/>
                    <a:pt x="18669" y="357886"/>
                    <a:pt x="16129" y="355346"/>
                  </a:cubicBezTo>
                  <a:cubicBezTo>
                    <a:pt x="13589" y="352806"/>
                    <a:pt x="11303" y="350012"/>
                    <a:pt x="9271" y="346964"/>
                  </a:cubicBezTo>
                  <a:cubicBezTo>
                    <a:pt x="7239" y="343916"/>
                    <a:pt x="5588" y="340741"/>
                    <a:pt x="4191" y="337439"/>
                  </a:cubicBezTo>
                  <a:cubicBezTo>
                    <a:pt x="2794" y="334137"/>
                    <a:pt x="1778" y="330581"/>
                    <a:pt x="1016" y="327025"/>
                  </a:cubicBezTo>
                  <a:cubicBezTo>
                    <a:pt x="254" y="323469"/>
                    <a:pt x="0" y="319913"/>
                    <a:pt x="0" y="316230"/>
                  </a:cubicBezTo>
                </a:path>
              </a:pathLst>
            </a:custGeom>
            <a:solidFill>
              <a:srgbClr val="54780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373" y="2977896"/>
              <a:ext cx="391033" cy="381381"/>
            </a:xfrm>
            <a:custGeom>
              <a:avLst/>
              <a:gdLst/>
              <a:ahLst/>
              <a:cxnLst/>
              <a:rect l="l" t="t" r="r" b="b"/>
              <a:pathLst>
                <a:path w="391033" h="381381">
                  <a:moveTo>
                    <a:pt x="127" y="321183"/>
                  </a:moveTo>
                  <a:lnTo>
                    <a:pt x="127" y="60198"/>
                  </a:lnTo>
                  <a:lnTo>
                    <a:pt x="4953" y="60198"/>
                  </a:lnTo>
                  <a:lnTo>
                    <a:pt x="127" y="60198"/>
                  </a:lnTo>
                  <a:cubicBezTo>
                    <a:pt x="127" y="56261"/>
                    <a:pt x="508" y="52324"/>
                    <a:pt x="1270" y="48514"/>
                  </a:cubicBezTo>
                  <a:lnTo>
                    <a:pt x="1270" y="48514"/>
                  </a:lnTo>
                  <a:lnTo>
                    <a:pt x="1270" y="48514"/>
                  </a:lnTo>
                  <a:cubicBezTo>
                    <a:pt x="2032" y="44704"/>
                    <a:pt x="3175" y="40894"/>
                    <a:pt x="4699" y="37211"/>
                  </a:cubicBezTo>
                  <a:lnTo>
                    <a:pt x="9144" y="38989"/>
                  </a:lnTo>
                  <a:lnTo>
                    <a:pt x="4699" y="37211"/>
                  </a:lnTo>
                  <a:cubicBezTo>
                    <a:pt x="6223" y="33528"/>
                    <a:pt x="8001" y="30099"/>
                    <a:pt x="10287" y="26797"/>
                  </a:cubicBezTo>
                  <a:lnTo>
                    <a:pt x="10287" y="26797"/>
                  </a:lnTo>
                  <a:lnTo>
                    <a:pt x="10287" y="26797"/>
                  </a:lnTo>
                  <a:cubicBezTo>
                    <a:pt x="12446" y="23495"/>
                    <a:pt x="14986" y="20447"/>
                    <a:pt x="17780" y="17653"/>
                  </a:cubicBezTo>
                  <a:lnTo>
                    <a:pt x="17780" y="17653"/>
                  </a:lnTo>
                  <a:lnTo>
                    <a:pt x="17780" y="17653"/>
                  </a:lnTo>
                  <a:cubicBezTo>
                    <a:pt x="20574" y="14859"/>
                    <a:pt x="23622" y="12446"/>
                    <a:pt x="26924" y="10160"/>
                  </a:cubicBezTo>
                  <a:lnTo>
                    <a:pt x="29591" y="14097"/>
                  </a:lnTo>
                  <a:lnTo>
                    <a:pt x="26924" y="10160"/>
                  </a:lnTo>
                  <a:cubicBezTo>
                    <a:pt x="30226" y="8001"/>
                    <a:pt x="33655" y="6096"/>
                    <a:pt x="37338" y="4572"/>
                  </a:cubicBezTo>
                  <a:lnTo>
                    <a:pt x="37338" y="4572"/>
                  </a:lnTo>
                  <a:lnTo>
                    <a:pt x="37338" y="4572"/>
                  </a:lnTo>
                  <a:cubicBezTo>
                    <a:pt x="41021" y="3048"/>
                    <a:pt x="44704" y="1905"/>
                    <a:pt x="48641" y="1143"/>
                  </a:cubicBezTo>
                  <a:lnTo>
                    <a:pt x="49530" y="5842"/>
                  </a:lnTo>
                  <a:lnTo>
                    <a:pt x="48641" y="1143"/>
                  </a:lnTo>
                  <a:cubicBezTo>
                    <a:pt x="52451" y="381"/>
                    <a:pt x="56388" y="0"/>
                    <a:pt x="60325" y="0"/>
                  </a:cubicBezTo>
                  <a:lnTo>
                    <a:pt x="60325" y="4826"/>
                  </a:lnTo>
                  <a:lnTo>
                    <a:pt x="60325" y="0"/>
                  </a:lnTo>
                  <a:lnTo>
                    <a:pt x="330835" y="0"/>
                  </a:lnTo>
                  <a:lnTo>
                    <a:pt x="330835" y="4826"/>
                  </a:lnTo>
                  <a:lnTo>
                    <a:pt x="330835" y="0"/>
                  </a:lnTo>
                  <a:cubicBezTo>
                    <a:pt x="334772" y="0"/>
                    <a:pt x="338709" y="381"/>
                    <a:pt x="342519" y="1143"/>
                  </a:cubicBezTo>
                  <a:lnTo>
                    <a:pt x="341630" y="5842"/>
                  </a:lnTo>
                  <a:lnTo>
                    <a:pt x="342519" y="1143"/>
                  </a:lnTo>
                  <a:cubicBezTo>
                    <a:pt x="346456" y="1905"/>
                    <a:pt x="350139" y="3048"/>
                    <a:pt x="353822" y="4572"/>
                  </a:cubicBezTo>
                  <a:lnTo>
                    <a:pt x="353822" y="4572"/>
                  </a:lnTo>
                  <a:lnTo>
                    <a:pt x="353822" y="4572"/>
                  </a:lnTo>
                  <a:cubicBezTo>
                    <a:pt x="357505" y="6096"/>
                    <a:pt x="360934" y="7874"/>
                    <a:pt x="364236" y="10160"/>
                  </a:cubicBezTo>
                  <a:lnTo>
                    <a:pt x="361569" y="14097"/>
                  </a:lnTo>
                  <a:lnTo>
                    <a:pt x="364236" y="10160"/>
                  </a:lnTo>
                  <a:cubicBezTo>
                    <a:pt x="367538" y="12319"/>
                    <a:pt x="370586" y="14859"/>
                    <a:pt x="373380" y="17653"/>
                  </a:cubicBezTo>
                  <a:lnTo>
                    <a:pt x="373380" y="17653"/>
                  </a:lnTo>
                  <a:lnTo>
                    <a:pt x="373380" y="17653"/>
                  </a:lnTo>
                  <a:cubicBezTo>
                    <a:pt x="376174" y="20447"/>
                    <a:pt x="378714" y="23495"/>
                    <a:pt x="380873" y="26797"/>
                  </a:cubicBezTo>
                  <a:lnTo>
                    <a:pt x="380873" y="26797"/>
                  </a:lnTo>
                  <a:lnTo>
                    <a:pt x="380873" y="26797"/>
                  </a:lnTo>
                  <a:cubicBezTo>
                    <a:pt x="383032" y="30099"/>
                    <a:pt x="384937" y="33528"/>
                    <a:pt x="386461" y="37211"/>
                  </a:cubicBezTo>
                  <a:lnTo>
                    <a:pt x="386461" y="37211"/>
                  </a:lnTo>
                  <a:lnTo>
                    <a:pt x="386461" y="37211"/>
                  </a:lnTo>
                  <a:cubicBezTo>
                    <a:pt x="387985" y="40894"/>
                    <a:pt x="389128" y="44577"/>
                    <a:pt x="389890" y="48514"/>
                  </a:cubicBezTo>
                  <a:lnTo>
                    <a:pt x="389890" y="48514"/>
                  </a:lnTo>
                  <a:lnTo>
                    <a:pt x="389890" y="48514"/>
                  </a:lnTo>
                  <a:cubicBezTo>
                    <a:pt x="390652" y="52324"/>
                    <a:pt x="391033" y="56261"/>
                    <a:pt x="391033" y="60198"/>
                  </a:cubicBezTo>
                  <a:lnTo>
                    <a:pt x="386207" y="60198"/>
                  </a:lnTo>
                  <a:lnTo>
                    <a:pt x="391033" y="60198"/>
                  </a:lnTo>
                  <a:lnTo>
                    <a:pt x="391033" y="321183"/>
                  </a:lnTo>
                  <a:lnTo>
                    <a:pt x="386207" y="321183"/>
                  </a:lnTo>
                  <a:lnTo>
                    <a:pt x="391033" y="321183"/>
                  </a:lnTo>
                  <a:cubicBezTo>
                    <a:pt x="391033" y="325120"/>
                    <a:pt x="390652" y="329057"/>
                    <a:pt x="389890" y="332867"/>
                  </a:cubicBezTo>
                  <a:lnTo>
                    <a:pt x="389890" y="332867"/>
                  </a:lnTo>
                  <a:lnTo>
                    <a:pt x="389890" y="332867"/>
                  </a:lnTo>
                  <a:cubicBezTo>
                    <a:pt x="389128" y="336677"/>
                    <a:pt x="387985" y="340487"/>
                    <a:pt x="386461" y="344170"/>
                  </a:cubicBezTo>
                  <a:lnTo>
                    <a:pt x="386461" y="344170"/>
                  </a:lnTo>
                  <a:lnTo>
                    <a:pt x="386461" y="344170"/>
                  </a:lnTo>
                  <a:cubicBezTo>
                    <a:pt x="384937" y="347853"/>
                    <a:pt x="383159" y="351282"/>
                    <a:pt x="380873" y="354584"/>
                  </a:cubicBezTo>
                  <a:lnTo>
                    <a:pt x="376936" y="351917"/>
                  </a:lnTo>
                  <a:lnTo>
                    <a:pt x="380873" y="354584"/>
                  </a:lnTo>
                  <a:cubicBezTo>
                    <a:pt x="378714" y="357886"/>
                    <a:pt x="376174" y="360934"/>
                    <a:pt x="373380" y="363728"/>
                  </a:cubicBezTo>
                  <a:lnTo>
                    <a:pt x="373380" y="363728"/>
                  </a:lnTo>
                  <a:lnTo>
                    <a:pt x="373380" y="363728"/>
                  </a:lnTo>
                  <a:cubicBezTo>
                    <a:pt x="370586" y="366522"/>
                    <a:pt x="367538" y="368935"/>
                    <a:pt x="364236" y="371221"/>
                  </a:cubicBezTo>
                  <a:lnTo>
                    <a:pt x="364236" y="371221"/>
                  </a:lnTo>
                  <a:lnTo>
                    <a:pt x="364236" y="371221"/>
                  </a:lnTo>
                  <a:cubicBezTo>
                    <a:pt x="360934" y="373380"/>
                    <a:pt x="357505" y="375285"/>
                    <a:pt x="353822" y="376809"/>
                  </a:cubicBezTo>
                  <a:lnTo>
                    <a:pt x="353822" y="376809"/>
                  </a:lnTo>
                  <a:lnTo>
                    <a:pt x="353822" y="376809"/>
                  </a:lnTo>
                  <a:cubicBezTo>
                    <a:pt x="350139" y="378333"/>
                    <a:pt x="346456" y="379476"/>
                    <a:pt x="342519" y="380238"/>
                  </a:cubicBezTo>
                  <a:lnTo>
                    <a:pt x="341630" y="375539"/>
                  </a:lnTo>
                  <a:lnTo>
                    <a:pt x="342519" y="380238"/>
                  </a:lnTo>
                  <a:cubicBezTo>
                    <a:pt x="338709" y="381000"/>
                    <a:pt x="334772" y="381381"/>
                    <a:pt x="330835" y="381381"/>
                  </a:cubicBezTo>
                  <a:lnTo>
                    <a:pt x="330835" y="376555"/>
                  </a:lnTo>
                  <a:lnTo>
                    <a:pt x="330835" y="381381"/>
                  </a:lnTo>
                  <a:lnTo>
                    <a:pt x="60198" y="381381"/>
                  </a:lnTo>
                  <a:lnTo>
                    <a:pt x="60198" y="376555"/>
                  </a:lnTo>
                  <a:lnTo>
                    <a:pt x="60198" y="381381"/>
                  </a:lnTo>
                  <a:cubicBezTo>
                    <a:pt x="56261" y="381381"/>
                    <a:pt x="52324" y="381000"/>
                    <a:pt x="48514" y="380238"/>
                  </a:cubicBezTo>
                  <a:lnTo>
                    <a:pt x="49403" y="375539"/>
                  </a:lnTo>
                  <a:lnTo>
                    <a:pt x="48514" y="380238"/>
                  </a:lnTo>
                  <a:cubicBezTo>
                    <a:pt x="44577" y="379476"/>
                    <a:pt x="40894" y="378333"/>
                    <a:pt x="37211" y="376809"/>
                  </a:cubicBezTo>
                  <a:lnTo>
                    <a:pt x="37211" y="376809"/>
                  </a:lnTo>
                  <a:lnTo>
                    <a:pt x="37211" y="376809"/>
                  </a:lnTo>
                  <a:cubicBezTo>
                    <a:pt x="33528" y="375285"/>
                    <a:pt x="30099" y="373507"/>
                    <a:pt x="26797" y="371221"/>
                  </a:cubicBezTo>
                  <a:lnTo>
                    <a:pt x="26797" y="371221"/>
                  </a:lnTo>
                  <a:lnTo>
                    <a:pt x="26797" y="371221"/>
                  </a:lnTo>
                  <a:cubicBezTo>
                    <a:pt x="23495" y="369062"/>
                    <a:pt x="20447" y="366522"/>
                    <a:pt x="17653" y="363728"/>
                  </a:cubicBezTo>
                  <a:lnTo>
                    <a:pt x="17653" y="363728"/>
                  </a:lnTo>
                  <a:lnTo>
                    <a:pt x="17653" y="363728"/>
                  </a:lnTo>
                  <a:cubicBezTo>
                    <a:pt x="14859" y="360934"/>
                    <a:pt x="12319" y="357886"/>
                    <a:pt x="10160" y="354584"/>
                  </a:cubicBezTo>
                  <a:lnTo>
                    <a:pt x="14097" y="351917"/>
                  </a:lnTo>
                  <a:lnTo>
                    <a:pt x="10160" y="354584"/>
                  </a:lnTo>
                  <a:cubicBezTo>
                    <a:pt x="8001" y="351282"/>
                    <a:pt x="6096" y="347853"/>
                    <a:pt x="4572" y="344170"/>
                  </a:cubicBezTo>
                  <a:lnTo>
                    <a:pt x="9017" y="342392"/>
                  </a:lnTo>
                  <a:lnTo>
                    <a:pt x="4572" y="344170"/>
                  </a:lnTo>
                  <a:cubicBezTo>
                    <a:pt x="3048" y="340487"/>
                    <a:pt x="1905" y="336804"/>
                    <a:pt x="1143" y="332867"/>
                  </a:cubicBezTo>
                  <a:lnTo>
                    <a:pt x="1143" y="332867"/>
                  </a:lnTo>
                  <a:lnTo>
                    <a:pt x="1143" y="332867"/>
                  </a:lnTo>
                  <a:cubicBezTo>
                    <a:pt x="381" y="328930"/>
                    <a:pt x="0" y="325120"/>
                    <a:pt x="0" y="321183"/>
                  </a:cubicBezTo>
                  <a:lnTo>
                    <a:pt x="4826" y="321183"/>
                  </a:lnTo>
                  <a:lnTo>
                    <a:pt x="127" y="321183"/>
                  </a:lnTo>
                  <a:moveTo>
                    <a:pt x="9652" y="321183"/>
                  </a:moveTo>
                  <a:cubicBezTo>
                    <a:pt x="9652" y="324485"/>
                    <a:pt x="10033" y="327787"/>
                    <a:pt x="10668" y="331089"/>
                  </a:cubicBezTo>
                  <a:lnTo>
                    <a:pt x="5969" y="331978"/>
                  </a:lnTo>
                  <a:lnTo>
                    <a:pt x="10668" y="331089"/>
                  </a:lnTo>
                  <a:cubicBezTo>
                    <a:pt x="11303" y="334391"/>
                    <a:pt x="12319" y="337439"/>
                    <a:pt x="13589" y="340614"/>
                  </a:cubicBezTo>
                  <a:lnTo>
                    <a:pt x="13589" y="340614"/>
                  </a:lnTo>
                  <a:lnTo>
                    <a:pt x="13589" y="340614"/>
                  </a:lnTo>
                  <a:cubicBezTo>
                    <a:pt x="14859" y="343662"/>
                    <a:pt x="16383" y="346583"/>
                    <a:pt x="18288" y="349377"/>
                  </a:cubicBezTo>
                  <a:lnTo>
                    <a:pt x="18288" y="349377"/>
                  </a:lnTo>
                  <a:lnTo>
                    <a:pt x="18288" y="349377"/>
                  </a:lnTo>
                  <a:cubicBezTo>
                    <a:pt x="20066" y="352171"/>
                    <a:pt x="22225" y="354711"/>
                    <a:pt x="24511" y="356997"/>
                  </a:cubicBezTo>
                  <a:lnTo>
                    <a:pt x="21082" y="360426"/>
                  </a:lnTo>
                  <a:lnTo>
                    <a:pt x="24511" y="356997"/>
                  </a:lnTo>
                  <a:cubicBezTo>
                    <a:pt x="26797" y="359283"/>
                    <a:pt x="29464" y="361442"/>
                    <a:pt x="32131" y="363220"/>
                  </a:cubicBezTo>
                  <a:lnTo>
                    <a:pt x="29464" y="367157"/>
                  </a:lnTo>
                  <a:lnTo>
                    <a:pt x="32131" y="363220"/>
                  </a:lnTo>
                  <a:cubicBezTo>
                    <a:pt x="34925" y="364998"/>
                    <a:pt x="37846" y="366649"/>
                    <a:pt x="40894" y="367919"/>
                  </a:cubicBezTo>
                  <a:lnTo>
                    <a:pt x="39116" y="372364"/>
                  </a:lnTo>
                  <a:lnTo>
                    <a:pt x="40894" y="367919"/>
                  </a:lnTo>
                  <a:cubicBezTo>
                    <a:pt x="43942" y="369189"/>
                    <a:pt x="47117" y="370205"/>
                    <a:pt x="50419" y="370840"/>
                  </a:cubicBezTo>
                  <a:lnTo>
                    <a:pt x="50419" y="370840"/>
                  </a:lnTo>
                  <a:lnTo>
                    <a:pt x="50419" y="370840"/>
                  </a:lnTo>
                  <a:cubicBezTo>
                    <a:pt x="53721" y="371475"/>
                    <a:pt x="56896" y="371856"/>
                    <a:pt x="60325" y="371856"/>
                  </a:cubicBezTo>
                  <a:lnTo>
                    <a:pt x="330835" y="371856"/>
                  </a:lnTo>
                  <a:cubicBezTo>
                    <a:pt x="334137" y="371856"/>
                    <a:pt x="337439" y="371475"/>
                    <a:pt x="340741" y="370840"/>
                  </a:cubicBezTo>
                  <a:lnTo>
                    <a:pt x="340741" y="370840"/>
                  </a:lnTo>
                  <a:lnTo>
                    <a:pt x="340741" y="370840"/>
                  </a:lnTo>
                  <a:cubicBezTo>
                    <a:pt x="343916" y="370205"/>
                    <a:pt x="347091" y="369189"/>
                    <a:pt x="350266" y="367919"/>
                  </a:cubicBezTo>
                  <a:lnTo>
                    <a:pt x="352044" y="372364"/>
                  </a:lnTo>
                  <a:lnTo>
                    <a:pt x="350266" y="367919"/>
                  </a:lnTo>
                  <a:cubicBezTo>
                    <a:pt x="353314" y="366649"/>
                    <a:pt x="356235" y="365125"/>
                    <a:pt x="359029" y="363220"/>
                  </a:cubicBezTo>
                  <a:lnTo>
                    <a:pt x="361696" y="367157"/>
                  </a:lnTo>
                  <a:lnTo>
                    <a:pt x="359029" y="363220"/>
                  </a:lnTo>
                  <a:cubicBezTo>
                    <a:pt x="361823" y="361315"/>
                    <a:pt x="364363" y="359283"/>
                    <a:pt x="366649" y="356997"/>
                  </a:cubicBezTo>
                  <a:lnTo>
                    <a:pt x="370078" y="360426"/>
                  </a:lnTo>
                  <a:lnTo>
                    <a:pt x="366649" y="356997"/>
                  </a:lnTo>
                  <a:cubicBezTo>
                    <a:pt x="368935" y="354711"/>
                    <a:pt x="371094" y="352044"/>
                    <a:pt x="372872" y="349377"/>
                  </a:cubicBezTo>
                  <a:lnTo>
                    <a:pt x="372872" y="349377"/>
                  </a:lnTo>
                  <a:lnTo>
                    <a:pt x="372872" y="349377"/>
                  </a:lnTo>
                  <a:cubicBezTo>
                    <a:pt x="374650" y="346583"/>
                    <a:pt x="376301" y="343789"/>
                    <a:pt x="377571" y="340614"/>
                  </a:cubicBezTo>
                  <a:lnTo>
                    <a:pt x="382016" y="342392"/>
                  </a:lnTo>
                  <a:lnTo>
                    <a:pt x="377571" y="340614"/>
                  </a:lnTo>
                  <a:cubicBezTo>
                    <a:pt x="378841" y="337566"/>
                    <a:pt x="379857" y="334391"/>
                    <a:pt x="380492" y="331089"/>
                  </a:cubicBezTo>
                  <a:lnTo>
                    <a:pt x="385191" y="331978"/>
                  </a:lnTo>
                  <a:lnTo>
                    <a:pt x="380492" y="331089"/>
                  </a:lnTo>
                  <a:cubicBezTo>
                    <a:pt x="381127" y="327787"/>
                    <a:pt x="381508" y="324612"/>
                    <a:pt x="381508" y="321183"/>
                  </a:cubicBezTo>
                  <a:lnTo>
                    <a:pt x="381508" y="60198"/>
                  </a:lnTo>
                  <a:cubicBezTo>
                    <a:pt x="381508" y="56896"/>
                    <a:pt x="381127" y="53594"/>
                    <a:pt x="380492" y="50292"/>
                  </a:cubicBezTo>
                  <a:lnTo>
                    <a:pt x="385191" y="49403"/>
                  </a:lnTo>
                  <a:lnTo>
                    <a:pt x="380492" y="50292"/>
                  </a:lnTo>
                  <a:cubicBezTo>
                    <a:pt x="379857" y="46990"/>
                    <a:pt x="378841" y="43942"/>
                    <a:pt x="377571" y="40767"/>
                  </a:cubicBezTo>
                  <a:lnTo>
                    <a:pt x="382016" y="38989"/>
                  </a:lnTo>
                  <a:lnTo>
                    <a:pt x="377571" y="40767"/>
                  </a:lnTo>
                  <a:cubicBezTo>
                    <a:pt x="376301" y="37719"/>
                    <a:pt x="374777" y="34798"/>
                    <a:pt x="372872" y="32004"/>
                  </a:cubicBezTo>
                  <a:lnTo>
                    <a:pt x="376809" y="29337"/>
                  </a:lnTo>
                  <a:lnTo>
                    <a:pt x="372872" y="32004"/>
                  </a:lnTo>
                  <a:cubicBezTo>
                    <a:pt x="370967" y="29210"/>
                    <a:pt x="368935" y="26670"/>
                    <a:pt x="366649" y="24384"/>
                  </a:cubicBezTo>
                  <a:lnTo>
                    <a:pt x="370078" y="20955"/>
                  </a:lnTo>
                  <a:lnTo>
                    <a:pt x="366649" y="24384"/>
                  </a:lnTo>
                  <a:cubicBezTo>
                    <a:pt x="364363" y="22098"/>
                    <a:pt x="361696" y="19939"/>
                    <a:pt x="359029" y="18161"/>
                  </a:cubicBezTo>
                  <a:lnTo>
                    <a:pt x="359029" y="18161"/>
                  </a:lnTo>
                  <a:lnTo>
                    <a:pt x="359029" y="18161"/>
                  </a:lnTo>
                  <a:cubicBezTo>
                    <a:pt x="356235" y="16256"/>
                    <a:pt x="353314" y="14732"/>
                    <a:pt x="350266" y="13462"/>
                  </a:cubicBezTo>
                  <a:lnTo>
                    <a:pt x="352044" y="9017"/>
                  </a:lnTo>
                  <a:lnTo>
                    <a:pt x="350266" y="13462"/>
                  </a:lnTo>
                  <a:cubicBezTo>
                    <a:pt x="347218" y="12192"/>
                    <a:pt x="344043" y="11176"/>
                    <a:pt x="340741" y="10541"/>
                  </a:cubicBezTo>
                  <a:lnTo>
                    <a:pt x="340741" y="10541"/>
                  </a:lnTo>
                  <a:lnTo>
                    <a:pt x="340741" y="10541"/>
                  </a:lnTo>
                  <a:cubicBezTo>
                    <a:pt x="337439" y="9906"/>
                    <a:pt x="334264" y="9525"/>
                    <a:pt x="330835" y="9525"/>
                  </a:cubicBezTo>
                  <a:lnTo>
                    <a:pt x="60198" y="9525"/>
                  </a:lnTo>
                  <a:cubicBezTo>
                    <a:pt x="56896" y="9525"/>
                    <a:pt x="53594" y="9906"/>
                    <a:pt x="50292" y="10541"/>
                  </a:cubicBezTo>
                  <a:lnTo>
                    <a:pt x="50292" y="10541"/>
                  </a:lnTo>
                  <a:lnTo>
                    <a:pt x="50292" y="10541"/>
                  </a:lnTo>
                  <a:cubicBezTo>
                    <a:pt x="47117" y="11176"/>
                    <a:pt x="43942" y="12192"/>
                    <a:pt x="40767" y="13462"/>
                  </a:cubicBezTo>
                  <a:lnTo>
                    <a:pt x="38989" y="9017"/>
                  </a:lnTo>
                  <a:lnTo>
                    <a:pt x="40767" y="13462"/>
                  </a:lnTo>
                  <a:cubicBezTo>
                    <a:pt x="37719" y="14732"/>
                    <a:pt x="34798" y="16256"/>
                    <a:pt x="32004" y="18161"/>
                  </a:cubicBezTo>
                  <a:cubicBezTo>
                    <a:pt x="29210" y="20066"/>
                    <a:pt x="26670" y="22098"/>
                    <a:pt x="24384" y="24384"/>
                  </a:cubicBezTo>
                  <a:lnTo>
                    <a:pt x="20955" y="20955"/>
                  </a:lnTo>
                  <a:lnTo>
                    <a:pt x="24384" y="24384"/>
                  </a:lnTo>
                  <a:cubicBezTo>
                    <a:pt x="22098" y="26670"/>
                    <a:pt x="19939" y="29337"/>
                    <a:pt x="18161" y="32004"/>
                  </a:cubicBezTo>
                  <a:lnTo>
                    <a:pt x="14224" y="29337"/>
                  </a:lnTo>
                  <a:lnTo>
                    <a:pt x="18161" y="32004"/>
                  </a:lnTo>
                  <a:cubicBezTo>
                    <a:pt x="16256" y="34798"/>
                    <a:pt x="14732" y="37719"/>
                    <a:pt x="13462" y="40767"/>
                  </a:cubicBezTo>
                  <a:lnTo>
                    <a:pt x="13462" y="40767"/>
                  </a:lnTo>
                  <a:lnTo>
                    <a:pt x="13462" y="40767"/>
                  </a:lnTo>
                  <a:cubicBezTo>
                    <a:pt x="12192" y="43815"/>
                    <a:pt x="11176" y="46990"/>
                    <a:pt x="10541" y="50292"/>
                  </a:cubicBezTo>
                  <a:lnTo>
                    <a:pt x="5842" y="49403"/>
                  </a:lnTo>
                  <a:lnTo>
                    <a:pt x="10541" y="50292"/>
                  </a:lnTo>
                  <a:cubicBezTo>
                    <a:pt x="9906" y="53594"/>
                    <a:pt x="9525" y="56769"/>
                    <a:pt x="9525" y="60198"/>
                  </a:cubicBezTo>
                  <a:lnTo>
                    <a:pt x="9525" y="321183"/>
                  </a:ln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00075" y="661130"/>
            <a:ext cx="3827669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0"/>
              </a:lnSpc>
            </a:pPr>
            <a:r>
              <a:rPr lang="en-US" sz="3375" b="1" spc="-54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Next Steps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4795" y="1321794"/>
            <a:ext cx="138770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2025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7225" y="4436469"/>
            <a:ext cx="27674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3921" y="2845794"/>
            <a:ext cx="26310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50216" y="1568815"/>
            <a:ext cx="4876486" cy="90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Ensemble Stacking</a:t>
            </a:r>
          </a:p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Create a single model of our best models, Random Forest and XGBoost in order to get the best patterns and improve accuracy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0216" y="4483465"/>
            <a:ext cx="4840748" cy="117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Performance monitoring</a:t>
            </a:r>
          </a:p>
          <a:p>
            <a:pPr algn="l">
              <a:lnSpc>
                <a:spcPts val="212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Record daily forecasts vs actual mistakes in a database or CSV file. Expand data to include recent dates by incorporating present 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0216" y="2921365"/>
            <a:ext cx="4539729" cy="11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Holidays and campaign data</a:t>
            </a:r>
          </a:p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Take in a CSV or API feed of local holidays and promotional campaigns from an external source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257"/>
            <a:ext cx="2857500" cy="6438643"/>
          </a:xfrm>
          <a:custGeom>
            <a:avLst/>
            <a:gdLst/>
            <a:ahLst/>
            <a:cxnLst/>
            <a:rect l="l" t="t" r="r" b="b"/>
            <a:pathLst>
              <a:path w="2857500" h="6438643">
                <a:moveTo>
                  <a:pt x="0" y="0"/>
                </a:moveTo>
                <a:lnTo>
                  <a:pt x="2857500" y="0"/>
                </a:lnTo>
                <a:lnTo>
                  <a:pt x="28575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6" t="-3" r="-136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19075" y="2009775"/>
            <a:ext cx="2428875" cy="2428875"/>
            <a:chOff x="0" y="0"/>
            <a:chExt cx="3238500" cy="323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38500" cy="3238500"/>
            </a:xfrm>
            <a:custGeom>
              <a:avLst/>
              <a:gdLst/>
              <a:ahLst/>
              <a:cxnLst/>
              <a:rect l="l" t="t" r="r" b="b"/>
              <a:pathLst>
                <a:path w="3238500" h="32385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3158490"/>
                  </a:lnTo>
                  <a:cubicBezTo>
                    <a:pt x="0" y="3169158"/>
                    <a:pt x="2032" y="3179318"/>
                    <a:pt x="6096" y="3189097"/>
                  </a:cubicBezTo>
                  <a:cubicBezTo>
                    <a:pt x="10160" y="3198876"/>
                    <a:pt x="15875" y="3207512"/>
                    <a:pt x="23495" y="3215005"/>
                  </a:cubicBezTo>
                  <a:cubicBezTo>
                    <a:pt x="31115" y="3222498"/>
                    <a:pt x="39624" y="3228340"/>
                    <a:pt x="49403" y="3232404"/>
                  </a:cubicBezTo>
                  <a:cubicBezTo>
                    <a:pt x="59182" y="3236468"/>
                    <a:pt x="69469" y="3238500"/>
                    <a:pt x="80010" y="3238500"/>
                  </a:cubicBezTo>
                  <a:lnTo>
                    <a:pt x="3158490" y="3238500"/>
                  </a:lnTo>
                  <a:cubicBezTo>
                    <a:pt x="3169158" y="3238500"/>
                    <a:pt x="3179318" y="3236468"/>
                    <a:pt x="3189097" y="3232404"/>
                  </a:cubicBezTo>
                  <a:cubicBezTo>
                    <a:pt x="3198876" y="3228340"/>
                    <a:pt x="3207512" y="3222625"/>
                    <a:pt x="3215005" y="3215005"/>
                  </a:cubicBezTo>
                  <a:cubicBezTo>
                    <a:pt x="3222498" y="3207385"/>
                    <a:pt x="3228340" y="3198876"/>
                    <a:pt x="3232404" y="3189097"/>
                  </a:cubicBezTo>
                  <a:cubicBezTo>
                    <a:pt x="3236468" y="3179318"/>
                    <a:pt x="3238500" y="3169158"/>
                    <a:pt x="3238500" y="3158490"/>
                  </a:cubicBezTo>
                  <a:lnTo>
                    <a:pt x="3238500" y="80010"/>
                  </a:lnTo>
                  <a:cubicBezTo>
                    <a:pt x="3238500" y="69469"/>
                    <a:pt x="3236468" y="59182"/>
                    <a:pt x="3232404" y="49403"/>
                  </a:cubicBezTo>
                  <a:cubicBezTo>
                    <a:pt x="3228340" y="39624"/>
                    <a:pt x="3222625" y="30988"/>
                    <a:pt x="3215005" y="23495"/>
                  </a:cubicBezTo>
                  <a:cubicBezTo>
                    <a:pt x="3207385" y="16002"/>
                    <a:pt x="3198876" y="10160"/>
                    <a:pt x="3189097" y="6096"/>
                  </a:cubicBezTo>
                  <a:cubicBezTo>
                    <a:pt x="3179318" y="2032"/>
                    <a:pt x="3169158" y="0"/>
                    <a:pt x="315849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394072" y="2451097"/>
            <a:ext cx="517522" cy="517522"/>
            <a:chOff x="0" y="0"/>
            <a:chExt cx="517525" cy="517525"/>
          </a:xfrm>
        </p:grpSpPr>
        <p:sp>
          <p:nvSpPr>
            <p:cNvPr id="10" name="Freeform 10"/>
            <p:cNvSpPr/>
            <p:nvPr/>
          </p:nvSpPr>
          <p:spPr>
            <a:xfrm>
              <a:off x="68326" y="6832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628"/>
                  </a:moveTo>
                  <a:lnTo>
                    <a:pt x="0" y="55245"/>
                  </a:lnTo>
                  <a:cubicBezTo>
                    <a:pt x="0" y="51562"/>
                    <a:pt x="381" y="48006"/>
                    <a:pt x="1016" y="44450"/>
                  </a:cubicBezTo>
                  <a:cubicBezTo>
                    <a:pt x="1651" y="40894"/>
                    <a:pt x="2794" y="37465"/>
                    <a:pt x="4191" y="34036"/>
                  </a:cubicBezTo>
                  <a:cubicBezTo>
                    <a:pt x="5588" y="30607"/>
                    <a:pt x="7239" y="27559"/>
                    <a:pt x="9271" y="24511"/>
                  </a:cubicBezTo>
                  <a:cubicBezTo>
                    <a:pt x="11303" y="21463"/>
                    <a:pt x="13589" y="18669"/>
                    <a:pt x="16129" y="16129"/>
                  </a:cubicBezTo>
                  <a:cubicBezTo>
                    <a:pt x="18669" y="13589"/>
                    <a:pt x="21463" y="11303"/>
                    <a:pt x="24511" y="9271"/>
                  </a:cubicBezTo>
                  <a:cubicBezTo>
                    <a:pt x="27559" y="7239"/>
                    <a:pt x="30734" y="5588"/>
                    <a:pt x="34036" y="4191"/>
                  </a:cubicBezTo>
                  <a:cubicBezTo>
                    <a:pt x="37338" y="2794"/>
                    <a:pt x="40894" y="1778"/>
                    <a:pt x="44450" y="1016"/>
                  </a:cubicBezTo>
                  <a:cubicBezTo>
                    <a:pt x="48006" y="254"/>
                    <a:pt x="51562" y="0"/>
                    <a:pt x="55245" y="0"/>
                  </a:cubicBezTo>
                  <a:lnTo>
                    <a:pt x="325755" y="0"/>
                  </a:lnTo>
                  <a:cubicBezTo>
                    <a:pt x="329438" y="0"/>
                    <a:pt x="332994" y="381"/>
                    <a:pt x="336550" y="1016"/>
                  </a:cubicBezTo>
                  <a:cubicBezTo>
                    <a:pt x="340106" y="1651"/>
                    <a:pt x="343535" y="2794"/>
                    <a:pt x="346964" y="4191"/>
                  </a:cubicBezTo>
                  <a:cubicBezTo>
                    <a:pt x="350393" y="5588"/>
                    <a:pt x="353441" y="7239"/>
                    <a:pt x="356489" y="9271"/>
                  </a:cubicBezTo>
                  <a:cubicBezTo>
                    <a:pt x="359537" y="11303"/>
                    <a:pt x="362331" y="13589"/>
                    <a:pt x="364871" y="16129"/>
                  </a:cubicBezTo>
                  <a:cubicBezTo>
                    <a:pt x="367411" y="18669"/>
                    <a:pt x="369697" y="21463"/>
                    <a:pt x="371729" y="24511"/>
                  </a:cubicBezTo>
                  <a:cubicBezTo>
                    <a:pt x="373761" y="27559"/>
                    <a:pt x="375412" y="30734"/>
                    <a:pt x="376809" y="34036"/>
                  </a:cubicBezTo>
                  <a:cubicBezTo>
                    <a:pt x="378206" y="37338"/>
                    <a:pt x="379222" y="40894"/>
                    <a:pt x="379984" y="44450"/>
                  </a:cubicBezTo>
                  <a:cubicBezTo>
                    <a:pt x="380746" y="48006"/>
                    <a:pt x="381000" y="51562"/>
                    <a:pt x="381000" y="55245"/>
                  </a:cubicBezTo>
                  <a:lnTo>
                    <a:pt x="381000" y="325755"/>
                  </a:lnTo>
                  <a:cubicBezTo>
                    <a:pt x="381000" y="329438"/>
                    <a:pt x="380619" y="332994"/>
                    <a:pt x="379984" y="336550"/>
                  </a:cubicBezTo>
                  <a:cubicBezTo>
                    <a:pt x="379349" y="340106"/>
                    <a:pt x="378206" y="343535"/>
                    <a:pt x="376809" y="346964"/>
                  </a:cubicBezTo>
                  <a:cubicBezTo>
                    <a:pt x="375412" y="350393"/>
                    <a:pt x="373761" y="353441"/>
                    <a:pt x="371729" y="356489"/>
                  </a:cubicBezTo>
                  <a:cubicBezTo>
                    <a:pt x="369697" y="359537"/>
                    <a:pt x="367411" y="362331"/>
                    <a:pt x="364871" y="364871"/>
                  </a:cubicBezTo>
                  <a:cubicBezTo>
                    <a:pt x="362331" y="367411"/>
                    <a:pt x="359537" y="369697"/>
                    <a:pt x="356489" y="371729"/>
                  </a:cubicBezTo>
                  <a:cubicBezTo>
                    <a:pt x="353441" y="373761"/>
                    <a:pt x="350266" y="375412"/>
                    <a:pt x="346964" y="376809"/>
                  </a:cubicBezTo>
                  <a:cubicBezTo>
                    <a:pt x="343662" y="378206"/>
                    <a:pt x="340106" y="379222"/>
                    <a:pt x="336550" y="379984"/>
                  </a:cubicBezTo>
                  <a:cubicBezTo>
                    <a:pt x="332994" y="380746"/>
                    <a:pt x="329438" y="381000"/>
                    <a:pt x="325755" y="381000"/>
                  </a:cubicBezTo>
                  <a:lnTo>
                    <a:pt x="55245" y="381000"/>
                  </a:lnTo>
                  <a:cubicBezTo>
                    <a:pt x="51562" y="381000"/>
                    <a:pt x="48006" y="380619"/>
                    <a:pt x="44450" y="379984"/>
                  </a:cubicBezTo>
                  <a:cubicBezTo>
                    <a:pt x="40894" y="379349"/>
                    <a:pt x="37465" y="378206"/>
                    <a:pt x="34036" y="376809"/>
                  </a:cubicBezTo>
                  <a:cubicBezTo>
                    <a:pt x="30607" y="375412"/>
                    <a:pt x="27559" y="373761"/>
                    <a:pt x="24511" y="371729"/>
                  </a:cubicBezTo>
                  <a:cubicBezTo>
                    <a:pt x="21463" y="369697"/>
                    <a:pt x="18669" y="367411"/>
                    <a:pt x="16129" y="364871"/>
                  </a:cubicBezTo>
                  <a:cubicBezTo>
                    <a:pt x="13589" y="362331"/>
                    <a:pt x="11303" y="359537"/>
                    <a:pt x="9271" y="356489"/>
                  </a:cubicBezTo>
                  <a:cubicBezTo>
                    <a:pt x="7239" y="353441"/>
                    <a:pt x="5588" y="350266"/>
                    <a:pt x="4191" y="346964"/>
                  </a:cubicBezTo>
                  <a:cubicBezTo>
                    <a:pt x="2794" y="343662"/>
                    <a:pt x="1778" y="340106"/>
                    <a:pt x="1016" y="336550"/>
                  </a:cubicBezTo>
                  <a:cubicBezTo>
                    <a:pt x="254" y="332994"/>
                    <a:pt x="0" y="329438"/>
                    <a:pt x="0" y="325755"/>
                  </a:cubicBezTo>
                </a:path>
              </a:pathLst>
            </a:custGeom>
            <a:solidFill>
              <a:srgbClr val="54780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373" y="63373"/>
              <a:ext cx="391033" cy="390906"/>
            </a:xfrm>
            <a:custGeom>
              <a:avLst/>
              <a:gdLst/>
              <a:ahLst/>
              <a:cxnLst/>
              <a:rect l="l" t="t" r="r" b="b"/>
              <a:pathLst>
                <a:path w="391033" h="390906">
                  <a:moveTo>
                    <a:pt x="127" y="330581"/>
                  </a:moveTo>
                  <a:lnTo>
                    <a:pt x="127" y="60198"/>
                  </a:lnTo>
                  <a:lnTo>
                    <a:pt x="4953" y="60198"/>
                  </a:lnTo>
                  <a:lnTo>
                    <a:pt x="127" y="60198"/>
                  </a:lnTo>
                  <a:cubicBezTo>
                    <a:pt x="127" y="56261"/>
                    <a:pt x="508" y="52324"/>
                    <a:pt x="1270" y="48514"/>
                  </a:cubicBezTo>
                  <a:lnTo>
                    <a:pt x="5969" y="49403"/>
                  </a:lnTo>
                  <a:lnTo>
                    <a:pt x="1270" y="48514"/>
                  </a:lnTo>
                  <a:cubicBezTo>
                    <a:pt x="2032" y="44577"/>
                    <a:pt x="3175" y="40894"/>
                    <a:pt x="4699" y="37211"/>
                  </a:cubicBezTo>
                  <a:lnTo>
                    <a:pt x="9144" y="38989"/>
                  </a:lnTo>
                  <a:lnTo>
                    <a:pt x="4699" y="37211"/>
                  </a:lnTo>
                  <a:cubicBezTo>
                    <a:pt x="6223" y="33528"/>
                    <a:pt x="8001" y="30099"/>
                    <a:pt x="10287" y="26797"/>
                  </a:cubicBezTo>
                  <a:lnTo>
                    <a:pt x="10287" y="26797"/>
                  </a:lnTo>
                  <a:lnTo>
                    <a:pt x="10287" y="26797"/>
                  </a:lnTo>
                  <a:cubicBezTo>
                    <a:pt x="12446" y="23495"/>
                    <a:pt x="14986" y="20447"/>
                    <a:pt x="17780" y="17653"/>
                  </a:cubicBezTo>
                  <a:lnTo>
                    <a:pt x="21209" y="21082"/>
                  </a:lnTo>
                  <a:lnTo>
                    <a:pt x="17780" y="17653"/>
                  </a:lnTo>
                  <a:cubicBezTo>
                    <a:pt x="20574" y="14859"/>
                    <a:pt x="23622" y="12319"/>
                    <a:pt x="26924" y="10160"/>
                  </a:cubicBezTo>
                  <a:lnTo>
                    <a:pt x="26924" y="10160"/>
                  </a:lnTo>
                  <a:lnTo>
                    <a:pt x="26924" y="10160"/>
                  </a:lnTo>
                  <a:cubicBezTo>
                    <a:pt x="30226" y="8001"/>
                    <a:pt x="33655" y="6096"/>
                    <a:pt x="37338" y="4572"/>
                  </a:cubicBezTo>
                  <a:lnTo>
                    <a:pt x="39116" y="9017"/>
                  </a:lnTo>
                  <a:lnTo>
                    <a:pt x="37338" y="4572"/>
                  </a:lnTo>
                  <a:cubicBezTo>
                    <a:pt x="41021" y="3048"/>
                    <a:pt x="44704" y="1905"/>
                    <a:pt x="48641" y="1143"/>
                  </a:cubicBezTo>
                  <a:lnTo>
                    <a:pt x="49530" y="5842"/>
                  </a:lnTo>
                  <a:lnTo>
                    <a:pt x="48641" y="1143"/>
                  </a:lnTo>
                  <a:cubicBezTo>
                    <a:pt x="52451" y="381"/>
                    <a:pt x="56388" y="0"/>
                    <a:pt x="60325" y="0"/>
                  </a:cubicBezTo>
                  <a:lnTo>
                    <a:pt x="60325" y="4826"/>
                  </a:lnTo>
                  <a:lnTo>
                    <a:pt x="60325" y="127"/>
                  </a:lnTo>
                  <a:lnTo>
                    <a:pt x="330835" y="127"/>
                  </a:lnTo>
                  <a:lnTo>
                    <a:pt x="330835" y="4953"/>
                  </a:lnTo>
                  <a:lnTo>
                    <a:pt x="330835" y="127"/>
                  </a:lnTo>
                  <a:cubicBezTo>
                    <a:pt x="334772" y="127"/>
                    <a:pt x="338709" y="508"/>
                    <a:pt x="342519" y="1270"/>
                  </a:cubicBezTo>
                  <a:lnTo>
                    <a:pt x="341630" y="5969"/>
                  </a:lnTo>
                  <a:lnTo>
                    <a:pt x="342519" y="1270"/>
                  </a:lnTo>
                  <a:cubicBezTo>
                    <a:pt x="346456" y="2032"/>
                    <a:pt x="350139" y="3175"/>
                    <a:pt x="353822" y="4699"/>
                  </a:cubicBezTo>
                  <a:lnTo>
                    <a:pt x="352044" y="9144"/>
                  </a:lnTo>
                  <a:lnTo>
                    <a:pt x="353822" y="4699"/>
                  </a:lnTo>
                  <a:cubicBezTo>
                    <a:pt x="357505" y="6223"/>
                    <a:pt x="360934" y="8001"/>
                    <a:pt x="364236" y="10287"/>
                  </a:cubicBezTo>
                  <a:lnTo>
                    <a:pt x="364236" y="10287"/>
                  </a:lnTo>
                  <a:lnTo>
                    <a:pt x="364236" y="10287"/>
                  </a:lnTo>
                  <a:cubicBezTo>
                    <a:pt x="367538" y="12446"/>
                    <a:pt x="370586" y="14986"/>
                    <a:pt x="373380" y="17780"/>
                  </a:cubicBezTo>
                  <a:lnTo>
                    <a:pt x="369951" y="21209"/>
                  </a:lnTo>
                  <a:lnTo>
                    <a:pt x="373380" y="17780"/>
                  </a:lnTo>
                  <a:cubicBezTo>
                    <a:pt x="376174" y="20574"/>
                    <a:pt x="378714" y="23622"/>
                    <a:pt x="380873" y="26924"/>
                  </a:cubicBezTo>
                  <a:lnTo>
                    <a:pt x="380873" y="26924"/>
                  </a:lnTo>
                  <a:lnTo>
                    <a:pt x="380873" y="26924"/>
                  </a:lnTo>
                  <a:cubicBezTo>
                    <a:pt x="383032" y="30226"/>
                    <a:pt x="384937" y="33655"/>
                    <a:pt x="386461" y="37338"/>
                  </a:cubicBezTo>
                  <a:lnTo>
                    <a:pt x="386461" y="37338"/>
                  </a:lnTo>
                  <a:lnTo>
                    <a:pt x="386461" y="37338"/>
                  </a:lnTo>
                  <a:cubicBezTo>
                    <a:pt x="387985" y="41021"/>
                    <a:pt x="389128" y="44704"/>
                    <a:pt x="389890" y="48641"/>
                  </a:cubicBezTo>
                  <a:lnTo>
                    <a:pt x="385191" y="49530"/>
                  </a:lnTo>
                  <a:lnTo>
                    <a:pt x="389890" y="48641"/>
                  </a:lnTo>
                  <a:cubicBezTo>
                    <a:pt x="390652" y="52451"/>
                    <a:pt x="391033" y="56388"/>
                    <a:pt x="391033" y="60325"/>
                  </a:cubicBezTo>
                  <a:lnTo>
                    <a:pt x="386207" y="60325"/>
                  </a:lnTo>
                  <a:lnTo>
                    <a:pt x="391033" y="60325"/>
                  </a:lnTo>
                  <a:lnTo>
                    <a:pt x="391033" y="330835"/>
                  </a:lnTo>
                  <a:lnTo>
                    <a:pt x="386207" y="330835"/>
                  </a:lnTo>
                  <a:lnTo>
                    <a:pt x="391033" y="330835"/>
                  </a:lnTo>
                  <a:cubicBezTo>
                    <a:pt x="391033" y="334772"/>
                    <a:pt x="390652" y="338709"/>
                    <a:pt x="389890" y="342519"/>
                  </a:cubicBezTo>
                  <a:lnTo>
                    <a:pt x="385191" y="341630"/>
                  </a:lnTo>
                  <a:lnTo>
                    <a:pt x="389890" y="342519"/>
                  </a:lnTo>
                  <a:cubicBezTo>
                    <a:pt x="389128" y="346456"/>
                    <a:pt x="387985" y="350139"/>
                    <a:pt x="386461" y="353822"/>
                  </a:cubicBezTo>
                  <a:lnTo>
                    <a:pt x="386461" y="353822"/>
                  </a:lnTo>
                  <a:lnTo>
                    <a:pt x="386461" y="353822"/>
                  </a:lnTo>
                  <a:cubicBezTo>
                    <a:pt x="384937" y="357505"/>
                    <a:pt x="383159" y="360934"/>
                    <a:pt x="380873" y="364109"/>
                  </a:cubicBezTo>
                  <a:lnTo>
                    <a:pt x="380873" y="364109"/>
                  </a:lnTo>
                  <a:lnTo>
                    <a:pt x="380873" y="364109"/>
                  </a:lnTo>
                  <a:cubicBezTo>
                    <a:pt x="378714" y="367411"/>
                    <a:pt x="376174" y="370459"/>
                    <a:pt x="373380" y="373253"/>
                  </a:cubicBezTo>
                  <a:lnTo>
                    <a:pt x="369951" y="369824"/>
                  </a:lnTo>
                  <a:lnTo>
                    <a:pt x="373380" y="373253"/>
                  </a:lnTo>
                  <a:cubicBezTo>
                    <a:pt x="370586" y="376047"/>
                    <a:pt x="367538" y="378587"/>
                    <a:pt x="364236" y="380746"/>
                  </a:cubicBezTo>
                  <a:lnTo>
                    <a:pt x="364236" y="380746"/>
                  </a:lnTo>
                  <a:lnTo>
                    <a:pt x="364236" y="380746"/>
                  </a:lnTo>
                  <a:cubicBezTo>
                    <a:pt x="360934" y="382905"/>
                    <a:pt x="357505" y="384810"/>
                    <a:pt x="353822" y="386334"/>
                  </a:cubicBezTo>
                  <a:lnTo>
                    <a:pt x="353822" y="386334"/>
                  </a:lnTo>
                  <a:lnTo>
                    <a:pt x="353822" y="386334"/>
                  </a:lnTo>
                  <a:cubicBezTo>
                    <a:pt x="350139" y="387858"/>
                    <a:pt x="346456" y="389001"/>
                    <a:pt x="342519" y="389763"/>
                  </a:cubicBezTo>
                  <a:lnTo>
                    <a:pt x="341630" y="385064"/>
                  </a:lnTo>
                  <a:lnTo>
                    <a:pt x="342519" y="389763"/>
                  </a:lnTo>
                  <a:cubicBezTo>
                    <a:pt x="338709" y="390525"/>
                    <a:pt x="334772" y="390906"/>
                    <a:pt x="330835" y="390906"/>
                  </a:cubicBezTo>
                  <a:lnTo>
                    <a:pt x="330835" y="386080"/>
                  </a:lnTo>
                  <a:lnTo>
                    <a:pt x="330835" y="390906"/>
                  </a:lnTo>
                  <a:lnTo>
                    <a:pt x="60198" y="390906"/>
                  </a:lnTo>
                  <a:lnTo>
                    <a:pt x="60198" y="386080"/>
                  </a:lnTo>
                  <a:lnTo>
                    <a:pt x="60198" y="390906"/>
                  </a:lnTo>
                  <a:cubicBezTo>
                    <a:pt x="56261" y="390906"/>
                    <a:pt x="52324" y="390525"/>
                    <a:pt x="48514" y="389763"/>
                  </a:cubicBezTo>
                  <a:lnTo>
                    <a:pt x="49403" y="385064"/>
                  </a:lnTo>
                  <a:lnTo>
                    <a:pt x="48514" y="389763"/>
                  </a:lnTo>
                  <a:cubicBezTo>
                    <a:pt x="44577" y="389001"/>
                    <a:pt x="40894" y="387858"/>
                    <a:pt x="37211" y="386334"/>
                  </a:cubicBezTo>
                  <a:lnTo>
                    <a:pt x="37211" y="386334"/>
                  </a:lnTo>
                  <a:lnTo>
                    <a:pt x="37211" y="386334"/>
                  </a:lnTo>
                  <a:cubicBezTo>
                    <a:pt x="33528" y="384810"/>
                    <a:pt x="30099" y="383032"/>
                    <a:pt x="26797" y="380746"/>
                  </a:cubicBezTo>
                  <a:lnTo>
                    <a:pt x="26797" y="380746"/>
                  </a:lnTo>
                  <a:lnTo>
                    <a:pt x="26797" y="380746"/>
                  </a:lnTo>
                  <a:cubicBezTo>
                    <a:pt x="23495" y="378587"/>
                    <a:pt x="20447" y="376047"/>
                    <a:pt x="17653" y="373253"/>
                  </a:cubicBezTo>
                  <a:lnTo>
                    <a:pt x="21082" y="369824"/>
                  </a:lnTo>
                  <a:lnTo>
                    <a:pt x="17653" y="373253"/>
                  </a:lnTo>
                  <a:cubicBezTo>
                    <a:pt x="14859" y="370459"/>
                    <a:pt x="12319" y="367411"/>
                    <a:pt x="10160" y="364109"/>
                  </a:cubicBezTo>
                  <a:lnTo>
                    <a:pt x="10160" y="364109"/>
                  </a:lnTo>
                  <a:lnTo>
                    <a:pt x="10160" y="364109"/>
                  </a:lnTo>
                  <a:cubicBezTo>
                    <a:pt x="8001" y="360807"/>
                    <a:pt x="6096" y="357378"/>
                    <a:pt x="4572" y="353695"/>
                  </a:cubicBezTo>
                  <a:lnTo>
                    <a:pt x="9017" y="351917"/>
                  </a:lnTo>
                  <a:lnTo>
                    <a:pt x="4572" y="353695"/>
                  </a:lnTo>
                  <a:cubicBezTo>
                    <a:pt x="3048" y="350012"/>
                    <a:pt x="1905" y="346329"/>
                    <a:pt x="1143" y="342392"/>
                  </a:cubicBezTo>
                  <a:lnTo>
                    <a:pt x="5842" y="341503"/>
                  </a:lnTo>
                  <a:lnTo>
                    <a:pt x="1143" y="342392"/>
                  </a:lnTo>
                  <a:cubicBezTo>
                    <a:pt x="381" y="338582"/>
                    <a:pt x="0" y="334645"/>
                    <a:pt x="0" y="330708"/>
                  </a:cubicBezTo>
                  <a:lnTo>
                    <a:pt x="4826" y="330708"/>
                  </a:lnTo>
                  <a:lnTo>
                    <a:pt x="127" y="330708"/>
                  </a:lnTo>
                  <a:moveTo>
                    <a:pt x="9652" y="330708"/>
                  </a:moveTo>
                  <a:cubicBezTo>
                    <a:pt x="9652" y="334010"/>
                    <a:pt x="10033" y="337312"/>
                    <a:pt x="10668" y="340614"/>
                  </a:cubicBezTo>
                  <a:lnTo>
                    <a:pt x="10668" y="340614"/>
                  </a:lnTo>
                  <a:lnTo>
                    <a:pt x="10668" y="340614"/>
                  </a:lnTo>
                  <a:cubicBezTo>
                    <a:pt x="11303" y="343789"/>
                    <a:pt x="12319" y="346964"/>
                    <a:pt x="13589" y="350139"/>
                  </a:cubicBezTo>
                  <a:lnTo>
                    <a:pt x="13589" y="350139"/>
                  </a:lnTo>
                  <a:lnTo>
                    <a:pt x="13589" y="350139"/>
                  </a:lnTo>
                  <a:cubicBezTo>
                    <a:pt x="14859" y="353187"/>
                    <a:pt x="16383" y="356108"/>
                    <a:pt x="18288" y="358902"/>
                  </a:cubicBezTo>
                  <a:lnTo>
                    <a:pt x="14351" y="361569"/>
                  </a:lnTo>
                  <a:lnTo>
                    <a:pt x="18288" y="358902"/>
                  </a:lnTo>
                  <a:cubicBezTo>
                    <a:pt x="20193" y="361696"/>
                    <a:pt x="22225" y="364236"/>
                    <a:pt x="24511" y="366522"/>
                  </a:cubicBezTo>
                  <a:lnTo>
                    <a:pt x="24511" y="366522"/>
                  </a:lnTo>
                  <a:lnTo>
                    <a:pt x="24511" y="366522"/>
                  </a:lnTo>
                  <a:cubicBezTo>
                    <a:pt x="26797" y="368808"/>
                    <a:pt x="29464" y="370967"/>
                    <a:pt x="32131" y="372745"/>
                  </a:cubicBezTo>
                  <a:lnTo>
                    <a:pt x="29464" y="376682"/>
                  </a:lnTo>
                  <a:lnTo>
                    <a:pt x="32131" y="372745"/>
                  </a:lnTo>
                  <a:cubicBezTo>
                    <a:pt x="34925" y="374523"/>
                    <a:pt x="37846" y="376174"/>
                    <a:pt x="40894" y="377444"/>
                  </a:cubicBezTo>
                  <a:lnTo>
                    <a:pt x="39116" y="381889"/>
                  </a:lnTo>
                  <a:lnTo>
                    <a:pt x="40894" y="377444"/>
                  </a:lnTo>
                  <a:cubicBezTo>
                    <a:pt x="43942" y="378714"/>
                    <a:pt x="47117" y="379730"/>
                    <a:pt x="50419" y="380365"/>
                  </a:cubicBezTo>
                  <a:lnTo>
                    <a:pt x="50419" y="380365"/>
                  </a:lnTo>
                  <a:lnTo>
                    <a:pt x="50419" y="380365"/>
                  </a:lnTo>
                  <a:cubicBezTo>
                    <a:pt x="53721" y="381000"/>
                    <a:pt x="56896" y="381381"/>
                    <a:pt x="60325" y="381381"/>
                  </a:cubicBezTo>
                  <a:lnTo>
                    <a:pt x="330835" y="381381"/>
                  </a:lnTo>
                  <a:cubicBezTo>
                    <a:pt x="334137" y="381381"/>
                    <a:pt x="337439" y="381000"/>
                    <a:pt x="340614" y="380365"/>
                  </a:cubicBezTo>
                  <a:lnTo>
                    <a:pt x="340614" y="380365"/>
                  </a:lnTo>
                  <a:lnTo>
                    <a:pt x="340614" y="380365"/>
                  </a:lnTo>
                  <a:cubicBezTo>
                    <a:pt x="343916" y="379730"/>
                    <a:pt x="346964" y="378714"/>
                    <a:pt x="350139" y="377444"/>
                  </a:cubicBezTo>
                  <a:lnTo>
                    <a:pt x="351917" y="381889"/>
                  </a:lnTo>
                  <a:lnTo>
                    <a:pt x="350139" y="377444"/>
                  </a:lnTo>
                  <a:cubicBezTo>
                    <a:pt x="353187" y="376174"/>
                    <a:pt x="356108" y="374650"/>
                    <a:pt x="358902" y="372745"/>
                  </a:cubicBezTo>
                  <a:lnTo>
                    <a:pt x="361569" y="376682"/>
                  </a:lnTo>
                  <a:lnTo>
                    <a:pt x="358902" y="372745"/>
                  </a:lnTo>
                  <a:cubicBezTo>
                    <a:pt x="361696" y="370840"/>
                    <a:pt x="364236" y="368808"/>
                    <a:pt x="366522" y="366522"/>
                  </a:cubicBezTo>
                  <a:lnTo>
                    <a:pt x="366522" y="366522"/>
                  </a:lnTo>
                  <a:lnTo>
                    <a:pt x="366522" y="366522"/>
                  </a:lnTo>
                  <a:cubicBezTo>
                    <a:pt x="368808" y="364236"/>
                    <a:pt x="370967" y="361569"/>
                    <a:pt x="372745" y="358902"/>
                  </a:cubicBezTo>
                  <a:lnTo>
                    <a:pt x="376682" y="361569"/>
                  </a:lnTo>
                  <a:lnTo>
                    <a:pt x="372745" y="358902"/>
                  </a:lnTo>
                  <a:cubicBezTo>
                    <a:pt x="374523" y="356108"/>
                    <a:pt x="376174" y="353187"/>
                    <a:pt x="377444" y="350139"/>
                  </a:cubicBezTo>
                  <a:lnTo>
                    <a:pt x="381889" y="351917"/>
                  </a:lnTo>
                  <a:lnTo>
                    <a:pt x="377444" y="350139"/>
                  </a:lnTo>
                  <a:cubicBezTo>
                    <a:pt x="378714" y="347091"/>
                    <a:pt x="379730" y="343916"/>
                    <a:pt x="380365" y="340614"/>
                  </a:cubicBezTo>
                  <a:lnTo>
                    <a:pt x="380365" y="340614"/>
                  </a:lnTo>
                  <a:lnTo>
                    <a:pt x="380365" y="340614"/>
                  </a:lnTo>
                  <a:cubicBezTo>
                    <a:pt x="381000" y="337312"/>
                    <a:pt x="381381" y="334137"/>
                    <a:pt x="381381" y="330708"/>
                  </a:cubicBezTo>
                  <a:lnTo>
                    <a:pt x="381381" y="60198"/>
                  </a:lnTo>
                  <a:cubicBezTo>
                    <a:pt x="381381" y="56896"/>
                    <a:pt x="381000" y="53594"/>
                    <a:pt x="380365" y="50292"/>
                  </a:cubicBezTo>
                  <a:lnTo>
                    <a:pt x="380365" y="50292"/>
                  </a:lnTo>
                  <a:lnTo>
                    <a:pt x="380365" y="50292"/>
                  </a:lnTo>
                  <a:cubicBezTo>
                    <a:pt x="379730" y="47117"/>
                    <a:pt x="378714" y="43942"/>
                    <a:pt x="377444" y="40767"/>
                  </a:cubicBezTo>
                  <a:lnTo>
                    <a:pt x="381889" y="38989"/>
                  </a:lnTo>
                  <a:lnTo>
                    <a:pt x="377444" y="40767"/>
                  </a:lnTo>
                  <a:cubicBezTo>
                    <a:pt x="376174" y="37719"/>
                    <a:pt x="374650" y="34798"/>
                    <a:pt x="372745" y="32004"/>
                  </a:cubicBezTo>
                  <a:lnTo>
                    <a:pt x="376682" y="29337"/>
                  </a:lnTo>
                  <a:lnTo>
                    <a:pt x="372745" y="32004"/>
                  </a:lnTo>
                  <a:cubicBezTo>
                    <a:pt x="370840" y="29210"/>
                    <a:pt x="368808" y="26670"/>
                    <a:pt x="366522" y="24384"/>
                  </a:cubicBezTo>
                  <a:cubicBezTo>
                    <a:pt x="364236" y="22098"/>
                    <a:pt x="361569" y="19939"/>
                    <a:pt x="358902" y="18161"/>
                  </a:cubicBezTo>
                  <a:lnTo>
                    <a:pt x="361569" y="14224"/>
                  </a:lnTo>
                  <a:lnTo>
                    <a:pt x="358902" y="18161"/>
                  </a:lnTo>
                  <a:cubicBezTo>
                    <a:pt x="356108" y="16256"/>
                    <a:pt x="353187" y="14732"/>
                    <a:pt x="350139" y="13462"/>
                  </a:cubicBezTo>
                  <a:lnTo>
                    <a:pt x="350139" y="13462"/>
                  </a:lnTo>
                  <a:lnTo>
                    <a:pt x="350139" y="13462"/>
                  </a:lnTo>
                  <a:cubicBezTo>
                    <a:pt x="347091" y="12192"/>
                    <a:pt x="343916" y="11176"/>
                    <a:pt x="340614" y="10541"/>
                  </a:cubicBezTo>
                  <a:lnTo>
                    <a:pt x="340614" y="10541"/>
                  </a:lnTo>
                  <a:lnTo>
                    <a:pt x="340614" y="10541"/>
                  </a:lnTo>
                  <a:cubicBezTo>
                    <a:pt x="337312" y="9906"/>
                    <a:pt x="334137" y="9525"/>
                    <a:pt x="330835" y="9525"/>
                  </a:cubicBezTo>
                  <a:lnTo>
                    <a:pt x="60198" y="9525"/>
                  </a:lnTo>
                  <a:cubicBezTo>
                    <a:pt x="56896" y="9525"/>
                    <a:pt x="53594" y="9906"/>
                    <a:pt x="50292" y="10541"/>
                  </a:cubicBezTo>
                  <a:lnTo>
                    <a:pt x="50292" y="10541"/>
                  </a:lnTo>
                  <a:lnTo>
                    <a:pt x="50292" y="10541"/>
                  </a:lnTo>
                  <a:cubicBezTo>
                    <a:pt x="47117" y="11176"/>
                    <a:pt x="43942" y="12192"/>
                    <a:pt x="40767" y="13462"/>
                  </a:cubicBezTo>
                  <a:lnTo>
                    <a:pt x="40767" y="13462"/>
                  </a:lnTo>
                  <a:lnTo>
                    <a:pt x="40767" y="13462"/>
                  </a:lnTo>
                  <a:cubicBezTo>
                    <a:pt x="37719" y="14732"/>
                    <a:pt x="34798" y="16256"/>
                    <a:pt x="32004" y="18161"/>
                  </a:cubicBezTo>
                  <a:lnTo>
                    <a:pt x="29337" y="14224"/>
                  </a:lnTo>
                  <a:lnTo>
                    <a:pt x="32004" y="18161"/>
                  </a:lnTo>
                  <a:cubicBezTo>
                    <a:pt x="29210" y="20066"/>
                    <a:pt x="26670" y="22098"/>
                    <a:pt x="24384" y="24384"/>
                  </a:cubicBezTo>
                  <a:lnTo>
                    <a:pt x="24384" y="24384"/>
                  </a:lnTo>
                  <a:lnTo>
                    <a:pt x="24384" y="24384"/>
                  </a:lnTo>
                  <a:cubicBezTo>
                    <a:pt x="22098" y="26670"/>
                    <a:pt x="19939" y="29337"/>
                    <a:pt x="18161" y="32004"/>
                  </a:cubicBezTo>
                  <a:lnTo>
                    <a:pt x="14224" y="29337"/>
                  </a:lnTo>
                  <a:lnTo>
                    <a:pt x="18161" y="32004"/>
                  </a:lnTo>
                  <a:cubicBezTo>
                    <a:pt x="16256" y="34798"/>
                    <a:pt x="14732" y="37719"/>
                    <a:pt x="13462" y="40767"/>
                  </a:cubicBezTo>
                  <a:lnTo>
                    <a:pt x="13462" y="40767"/>
                  </a:lnTo>
                  <a:lnTo>
                    <a:pt x="13462" y="40767"/>
                  </a:lnTo>
                  <a:cubicBezTo>
                    <a:pt x="12192" y="43815"/>
                    <a:pt x="11176" y="46990"/>
                    <a:pt x="10541" y="50292"/>
                  </a:cubicBezTo>
                  <a:lnTo>
                    <a:pt x="10541" y="50292"/>
                  </a:lnTo>
                  <a:lnTo>
                    <a:pt x="10541" y="50292"/>
                  </a:lnTo>
                  <a:cubicBezTo>
                    <a:pt x="9906" y="53594"/>
                    <a:pt x="9525" y="56769"/>
                    <a:pt x="9525" y="60198"/>
                  </a:cubicBezTo>
                  <a:lnTo>
                    <a:pt x="9525" y="330708"/>
                  </a:lnTo>
                  <a:close/>
                </a:path>
              </a:pathLst>
            </a:custGeom>
            <a:solidFill>
              <a:srgbClr val="6D912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40716" y="178816"/>
              <a:ext cx="226568" cy="154305"/>
            </a:xfrm>
            <a:custGeom>
              <a:avLst/>
              <a:gdLst/>
              <a:ahLst/>
              <a:cxnLst/>
              <a:rect l="l" t="t" r="r" b="b"/>
              <a:pathLst>
                <a:path w="226568" h="154305">
                  <a:moveTo>
                    <a:pt x="223393" y="3175"/>
                  </a:moveTo>
                  <a:cubicBezTo>
                    <a:pt x="226568" y="6223"/>
                    <a:pt x="226568" y="11430"/>
                    <a:pt x="223393" y="14478"/>
                  </a:cubicBezTo>
                  <a:lnTo>
                    <a:pt x="86868" y="151130"/>
                  </a:lnTo>
                  <a:cubicBezTo>
                    <a:pt x="83693" y="154305"/>
                    <a:pt x="78613" y="154305"/>
                    <a:pt x="75565" y="151130"/>
                  </a:cubicBezTo>
                  <a:lnTo>
                    <a:pt x="3175" y="78740"/>
                  </a:lnTo>
                  <a:cubicBezTo>
                    <a:pt x="0" y="75692"/>
                    <a:pt x="0" y="70485"/>
                    <a:pt x="3175" y="67437"/>
                  </a:cubicBezTo>
                  <a:cubicBezTo>
                    <a:pt x="6350" y="64389"/>
                    <a:pt x="11430" y="64389"/>
                    <a:pt x="14478" y="67437"/>
                  </a:cubicBezTo>
                  <a:lnTo>
                    <a:pt x="81153" y="134112"/>
                  </a:lnTo>
                  <a:lnTo>
                    <a:pt x="212090" y="3175"/>
                  </a:lnTo>
                  <a:cubicBezTo>
                    <a:pt x="215138" y="0"/>
                    <a:pt x="220345" y="0"/>
                    <a:pt x="223393" y="3175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394072" y="3775072"/>
            <a:ext cx="517522" cy="517522"/>
            <a:chOff x="0" y="0"/>
            <a:chExt cx="517525" cy="517525"/>
          </a:xfrm>
        </p:grpSpPr>
        <p:sp>
          <p:nvSpPr>
            <p:cNvPr id="14" name="Freeform 14"/>
            <p:cNvSpPr/>
            <p:nvPr/>
          </p:nvSpPr>
          <p:spPr>
            <a:xfrm>
              <a:off x="68326" y="681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755"/>
                  </a:moveTo>
                  <a:lnTo>
                    <a:pt x="0" y="55245"/>
                  </a:lnTo>
                  <a:cubicBezTo>
                    <a:pt x="0" y="51562"/>
                    <a:pt x="381" y="48006"/>
                    <a:pt x="1016" y="44450"/>
                  </a:cubicBezTo>
                  <a:cubicBezTo>
                    <a:pt x="1651" y="40894"/>
                    <a:pt x="2794" y="37465"/>
                    <a:pt x="4191" y="34036"/>
                  </a:cubicBezTo>
                  <a:cubicBezTo>
                    <a:pt x="5588" y="30607"/>
                    <a:pt x="7239" y="27559"/>
                    <a:pt x="9271" y="24511"/>
                  </a:cubicBezTo>
                  <a:cubicBezTo>
                    <a:pt x="11303" y="21463"/>
                    <a:pt x="13589" y="18669"/>
                    <a:pt x="16129" y="16129"/>
                  </a:cubicBezTo>
                  <a:cubicBezTo>
                    <a:pt x="18669" y="13589"/>
                    <a:pt x="21463" y="11303"/>
                    <a:pt x="24511" y="9271"/>
                  </a:cubicBezTo>
                  <a:cubicBezTo>
                    <a:pt x="27559" y="7239"/>
                    <a:pt x="30734" y="5588"/>
                    <a:pt x="34036" y="4191"/>
                  </a:cubicBezTo>
                  <a:cubicBezTo>
                    <a:pt x="37338" y="2794"/>
                    <a:pt x="40894" y="1778"/>
                    <a:pt x="44450" y="1016"/>
                  </a:cubicBezTo>
                  <a:cubicBezTo>
                    <a:pt x="48006" y="254"/>
                    <a:pt x="51562" y="0"/>
                    <a:pt x="55245" y="0"/>
                  </a:cubicBezTo>
                  <a:lnTo>
                    <a:pt x="325755" y="0"/>
                  </a:lnTo>
                  <a:cubicBezTo>
                    <a:pt x="329438" y="0"/>
                    <a:pt x="332994" y="381"/>
                    <a:pt x="336550" y="1016"/>
                  </a:cubicBezTo>
                  <a:cubicBezTo>
                    <a:pt x="340106" y="1651"/>
                    <a:pt x="343535" y="2794"/>
                    <a:pt x="346964" y="4191"/>
                  </a:cubicBezTo>
                  <a:cubicBezTo>
                    <a:pt x="350393" y="5588"/>
                    <a:pt x="353441" y="7239"/>
                    <a:pt x="356489" y="9271"/>
                  </a:cubicBezTo>
                  <a:cubicBezTo>
                    <a:pt x="359537" y="11303"/>
                    <a:pt x="362331" y="13589"/>
                    <a:pt x="364871" y="16129"/>
                  </a:cubicBezTo>
                  <a:cubicBezTo>
                    <a:pt x="367411" y="18669"/>
                    <a:pt x="369697" y="21463"/>
                    <a:pt x="371729" y="24511"/>
                  </a:cubicBezTo>
                  <a:cubicBezTo>
                    <a:pt x="373761" y="27559"/>
                    <a:pt x="375412" y="30734"/>
                    <a:pt x="376809" y="34036"/>
                  </a:cubicBezTo>
                  <a:cubicBezTo>
                    <a:pt x="378206" y="37338"/>
                    <a:pt x="379222" y="40894"/>
                    <a:pt x="379984" y="44450"/>
                  </a:cubicBezTo>
                  <a:cubicBezTo>
                    <a:pt x="380746" y="48006"/>
                    <a:pt x="381000" y="51562"/>
                    <a:pt x="381000" y="55245"/>
                  </a:cubicBezTo>
                  <a:lnTo>
                    <a:pt x="381000" y="325755"/>
                  </a:lnTo>
                  <a:cubicBezTo>
                    <a:pt x="381000" y="329438"/>
                    <a:pt x="380619" y="332994"/>
                    <a:pt x="379984" y="336550"/>
                  </a:cubicBezTo>
                  <a:cubicBezTo>
                    <a:pt x="379349" y="340106"/>
                    <a:pt x="378206" y="343535"/>
                    <a:pt x="376809" y="346964"/>
                  </a:cubicBezTo>
                  <a:cubicBezTo>
                    <a:pt x="375412" y="350393"/>
                    <a:pt x="373761" y="353441"/>
                    <a:pt x="371729" y="356489"/>
                  </a:cubicBezTo>
                  <a:cubicBezTo>
                    <a:pt x="369697" y="359537"/>
                    <a:pt x="367411" y="362331"/>
                    <a:pt x="364871" y="364871"/>
                  </a:cubicBezTo>
                  <a:cubicBezTo>
                    <a:pt x="362331" y="367411"/>
                    <a:pt x="359537" y="369697"/>
                    <a:pt x="356489" y="371729"/>
                  </a:cubicBezTo>
                  <a:cubicBezTo>
                    <a:pt x="353441" y="373761"/>
                    <a:pt x="350266" y="375412"/>
                    <a:pt x="346964" y="376809"/>
                  </a:cubicBezTo>
                  <a:cubicBezTo>
                    <a:pt x="343662" y="378206"/>
                    <a:pt x="340106" y="379222"/>
                    <a:pt x="336550" y="379984"/>
                  </a:cubicBezTo>
                  <a:cubicBezTo>
                    <a:pt x="332994" y="380746"/>
                    <a:pt x="329438" y="381000"/>
                    <a:pt x="325755" y="381000"/>
                  </a:cubicBezTo>
                  <a:lnTo>
                    <a:pt x="55245" y="381000"/>
                  </a:lnTo>
                  <a:cubicBezTo>
                    <a:pt x="51562" y="381000"/>
                    <a:pt x="48006" y="380619"/>
                    <a:pt x="44450" y="379984"/>
                  </a:cubicBezTo>
                  <a:cubicBezTo>
                    <a:pt x="40894" y="379349"/>
                    <a:pt x="37465" y="378206"/>
                    <a:pt x="34036" y="376809"/>
                  </a:cubicBezTo>
                  <a:cubicBezTo>
                    <a:pt x="30607" y="375412"/>
                    <a:pt x="27559" y="373761"/>
                    <a:pt x="24511" y="371729"/>
                  </a:cubicBezTo>
                  <a:cubicBezTo>
                    <a:pt x="21463" y="369697"/>
                    <a:pt x="18669" y="367411"/>
                    <a:pt x="16129" y="364871"/>
                  </a:cubicBezTo>
                  <a:cubicBezTo>
                    <a:pt x="13589" y="362331"/>
                    <a:pt x="11303" y="359537"/>
                    <a:pt x="9271" y="356489"/>
                  </a:cubicBezTo>
                  <a:cubicBezTo>
                    <a:pt x="7239" y="353441"/>
                    <a:pt x="5588" y="350266"/>
                    <a:pt x="4191" y="346964"/>
                  </a:cubicBezTo>
                  <a:cubicBezTo>
                    <a:pt x="2794" y="343662"/>
                    <a:pt x="1778" y="340106"/>
                    <a:pt x="1016" y="336550"/>
                  </a:cubicBezTo>
                  <a:cubicBezTo>
                    <a:pt x="254" y="332994"/>
                    <a:pt x="0" y="329438"/>
                    <a:pt x="0" y="325755"/>
                  </a:cubicBezTo>
                </a:path>
              </a:pathLst>
            </a:custGeom>
            <a:solidFill>
              <a:srgbClr val="54780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373" y="63246"/>
              <a:ext cx="391033" cy="391033"/>
            </a:xfrm>
            <a:custGeom>
              <a:avLst/>
              <a:gdLst/>
              <a:ahLst/>
              <a:cxnLst/>
              <a:rect l="l" t="t" r="r" b="b"/>
              <a:pathLst>
                <a:path w="391033" h="391033">
                  <a:moveTo>
                    <a:pt x="127" y="330708"/>
                  </a:moveTo>
                  <a:lnTo>
                    <a:pt x="127" y="60198"/>
                  </a:lnTo>
                  <a:lnTo>
                    <a:pt x="4953" y="60198"/>
                  </a:lnTo>
                  <a:lnTo>
                    <a:pt x="127" y="60198"/>
                  </a:lnTo>
                  <a:cubicBezTo>
                    <a:pt x="127" y="56261"/>
                    <a:pt x="508" y="52324"/>
                    <a:pt x="1270" y="48514"/>
                  </a:cubicBezTo>
                  <a:lnTo>
                    <a:pt x="5969" y="49403"/>
                  </a:lnTo>
                  <a:lnTo>
                    <a:pt x="1270" y="48514"/>
                  </a:lnTo>
                  <a:cubicBezTo>
                    <a:pt x="2032" y="44577"/>
                    <a:pt x="3175" y="40894"/>
                    <a:pt x="4699" y="37211"/>
                  </a:cubicBezTo>
                  <a:lnTo>
                    <a:pt x="9144" y="38989"/>
                  </a:lnTo>
                  <a:lnTo>
                    <a:pt x="4699" y="37211"/>
                  </a:lnTo>
                  <a:cubicBezTo>
                    <a:pt x="6223" y="33528"/>
                    <a:pt x="8001" y="30099"/>
                    <a:pt x="10287" y="26797"/>
                  </a:cubicBezTo>
                  <a:lnTo>
                    <a:pt x="10287" y="26797"/>
                  </a:lnTo>
                  <a:lnTo>
                    <a:pt x="10287" y="26797"/>
                  </a:lnTo>
                  <a:cubicBezTo>
                    <a:pt x="12446" y="23495"/>
                    <a:pt x="14986" y="20447"/>
                    <a:pt x="17780" y="17653"/>
                  </a:cubicBezTo>
                  <a:lnTo>
                    <a:pt x="21209" y="21082"/>
                  </a:lnTo>
                  <a:lnTo>
                    <a:pt x="17780" y="17653"/>
                  </a:lnTo>
                  <a:cubicBezTo>
                    <a:pt x="20574" y="14859"/>
                    <a:pt x="23622" y="12319"/>
                    <a:pt x="26924" y="10160"/>
                  </a:cubicBezTo>
                  <a:lnTo>
                    <a:pt x="26924" y="10160"/>
                  </a:lnTo>
                  <a:lnTo>
                    <a:pt x="26924" y="10160"/>
                  </a:lnTo>
                  <a:cubicBezTo>
                    <a:pt x="30226" y="8001"/>
                    <a:pt x="33655" y="6096"/>
                    <a:pt x="37338" y="4572"/>
                  </a:cubicBezTo>
                  <a:lnTo>
                    <a:pt x="39116" y="9017"/>
                  </a:lnTo>
                  <a:lnTo>
                    <a:pt x="37338" y="4572"/>
                  </a:lnTo>
                  <a:cubicBezTo>
                    <a:pt x="41021" y="3048"/>
                    <a:pt x="44704" y="1905"/>
                    <a:pt x="48641" y="1143"/>
                  </a:cubicBezTo>
                  <a:lnTo>
                    <a:pt x="49530" y="5842"/>
                  </a:lnTo>
                  <a:lnTo>
                    <a:pt x="48641" y="1143"/>
                  </a:lnTo>
                  <a:cubicBezTo>
                    <a:pt x="52451" y="381"/>
                    <a:pt x="56388" y="0"/>
                    <a:pt x="60325" y="0"/>
                  </a:cubicBezTo>
                  <a:lnTo>
                    <a:pt x="60325" y="4826"/>
                  </a:lnTo>
                  <a:lnTo>
                    <a:pt x="60325" y="254"/>
                  </a:lnTo>
                  <a:lnTo>
                    <a:pt x="330835" y="254"/>
                  </a:lnTo>
                  <a:lnTo>
                    <a:pt x="330835" y="5080"/>
                  </a:lnTo>
                  <a:lnTo>
                    <a:pt x="330835" y="254"/>
                  </a:lnTo>
                  <a:cubicBezTo>
                    <a:pt x="334772" y="254"/>
                    <a:pt x="338709" y="635"/>
                    <a:pt x="342519" y="1397"/>
                  </a:cubicBezTo>
                  <a:lnTo>
                    <a:pt x="341630" y="6096"/>
                  </a:lnTo>
                  <a:lnTo>
                    <a:pt x="342519" y="1397"/>
                  </a:lnTo>
                  <a:cubicBezTo>
                    <a:pt x="346456" y="2159"/>
                    <a:pt x="350139" y="3302"/>
                    <a:pt x="353822" y="4826"/>
                  </a:cubicBezTo>
                  <a:lnTo>
                    <a:pt x="352044" y="9271"/>
                  </a:lnTo>
                  <a:lnTo>
                    <a:pt x="353822" y="4826"/>
                  </a:lnTo>
                  <a:cubicBezTo>
                    <a:pt x="357505" y="6350"/>
                    <a:pt x="360934" y="8128"/>
                    <a:pt x="364236" y="10414"/>
                  </a:cubicBezTo>
                  <a:lnTo>
                    <a:pt x="364236" y="10414"/>
                  </a:lnTo>
                  <a:lnTo>
                    <a:pt x="364236" y="10414"/>
                  </a:lnTo>
                  <a:cubicBezTo>
                    <a:pt x="367538" y="12573"/>
                    <a:pt x="370586" y="15113"/>
                    <a:pt x="373380" y="17907"/>
                  </a:cubicBezTo>
                  <a:lnTo>
                    <a:pt x="369951" y="21336"/>
                  </a:lnTo>
                  <a:lnTo>
                    <a:pt x="373380" y="17907"/>
                  </a:lnTo>
                  <a:cubicBezTo>
                    <a:pt x="376174" y="20701"/>
                    <a:pt x="378714" y="23749"/>
                    <a:pt x="380873" y="27051"/>
                  </a:cubicBezTo>
                  <a:lnTo>
                    <a:pt x="380873" y="27051"/>
                  </a:lnTo>
                  <a:lnTo>
                    <a:pt x="380873" y="27051"/>
                  </a:lnTo>
                  <a:cubicBezTo>
                    <a:pt x="383032" y="30353"/>
                    <a:pt x="384937" y="33782"/>
                    <a:pt x="386461" y="37465"/>
                  </a:cubicBezTo>
                  <a:lnTo>
                    <a:pt x="386461" y="37465"/>
                  </a:lnTo>
                  <a:lnTo>
                    <a:pt x="386461" y="37465"/>
                  </a:lnTo>
                  <a:cubicBezTo>
                    <a:pt x="387985" y="41148"/>
                    <a:pt x="389128" y="44831"/>
                    <a:pt x="389890" y="48768"/>
                  </a:cubicBezTo>
                  <a:lnTo>
                    <a:pt x="385191" y="49657"/>
                  </a:lnTo>
                  <a:lnTo>
                    <a:pt x="389890" y="48768"/>
                  </a:lnTo>
                  <a:cubicBezTo>
                    <a:pt x="390652" y="52578"/>
                    <a:pt x="391033" y="56515"/>
                    <a:pt x="391033" y="60452"/>
                  </a:cubicBezTo>
                  <a:lnTo>
                    <a:pt x="386207" y="60452"/>
                  </a:lnTo>
                  <a:lnTo>
                    <a:pt x="391033" y="60452"/>
                  </a:lnTo>
                  <a:lnTo>
                    <a:pt x="391033" y="330962"/>
                  </a:lnTo>
                  <a:lnTo>
                    <a:pt x="386207" y="330962"/>
                  </a:lnTo>
                  <a:lnTo>
                    <a:pt x="391033" y="330962"/>
                  </a:lnTo>
                  <a:cubicBezTo>
                    <a:pt x="391033" y="334899"/>
                    <a:pt x="390652" y="338836"/>
                    <a:pt x="389890" y="342646"/>
                  </a:cubicBezTo>
                  <a:lnTo>
                    <a:pt x="385191" y="341757"/>
                  </a:lnTo>
                  <a:lnTo>
                    <a:pt x="389890" y="342646"/>
                  </a:lnTo>
                  <a:cubicBezTo>
                    <a:pt x="389128" y="346583"/>
                    <a:pt x="387985" y="350266"/>
                    <a:pt x="386461" y="353949"/>
                  </a:cubicBezTo>
                  <a:lnTo>
                    <a:pt x="386461" y="353949"/>
                  </a:lnTo>
                  <a:lnTo>
                    <a:pt x="386461" y="353949"/>
                  </a:lnTo>
                  <a:cubicBezTo>
                    <a:pt x="384937" y="357632"/>
                    <a:pt x="383159" y="361061"/>
                    <a:pt x="380873" y="364236"/>
                  </a:cubicBezTo>
                  <a:lnTo>
                    <a:pt x="380873" y="364236"/>
                  </a:lnTo>
                  <a:lnTo>
                    <a:pt x="380873" y="364236"/>
                  </a:lnTo>
                  <a:cubicBezTo>
                    <a:pt x="378714" y="367538"/>
                    <a:pt x="376174" y="370586"/>
                    <a:pt x="373380" y="373380"/>
                  </a:cubicBezTo>
                  <a:lnTo>
                    <a:pt x="369951" y="369951"/>
                  </a:lnTo>
                  <a:lnTo>
                    <a:pt x="373380" y="373380"/>
                  </a:lnTo>
                  <a:cubicBezTo>
                    <a:pt x="370586" y="376174"/>
                    <a:pt x="367538" y="378714"/>
                    <a:pt x="364236" y="380873"/>
                  </a:cubicBezTo>
                  <a:lnTo>
                    <a:pt x="364236" y="380873"/>
                  </a:lnTo>
                  <a:lnTo>
                    <a:pt x="364236" y="380873"/>
                  </a:lnTo>
                  <a:cubicBezTo>
                    <a:pt x="360934" y="383032"/>
                    <a:pt x="357505" y="384937"/>
                    <a:pt x="353822" y="386461"/>
                  </a:cubicBezTo>
                  <a:lnTo>
                    <a:pt x="353822" y="386461"/>
                  </a:lnTo>
                  <a:lnTo>
                    <a:pt x="353822" y="386461"/>
                  </a:lnTo>
                  <a:cubicBezTo>
                    <a:pt x="350139" y="387985"/>
                    <a:pt x="346456" y="389128"/>
                    <a:pt x="342519" y="389890"/>
                  </a:cubicBezTo>
                  <a:lnTo>
                    <a:pt x="341630" y="385191"/>
                  </a:lnTo>
                  <a:lnTo>
                    <a:pt x="342519" y="389890"/>
                  </a:lnTo>
                  <a:cubicBezTo>
                    <a:pt x="338709" y="390652"/>
                    <a:pt x="334772" y="391033"/>
                    <a:pt x="330835" y="391033"/>
                  </a:cubicBezTo>
                  <a:lnTo>
                    <a:pt x="330835" y="386207"/>
                  </a:lnTo>
                  <a:lnTo>
                    <a:pt x="330835" y="391033"/>
                  </a:lnTo>
                  <a:lnTo>
                    <a:pt x="60198" y="391033"/>
                  </a:lnTo>
                  <a:lnTo>
                    <a:pt x="60198" y="386207"/>
                  </a:lnTo>
                  <a:lnTo>
                    <a:pt x="60198" y="391033"/>
                  </a:lnTo>
                  <a:cubicBezTo>
                    <a:pt x="56261" y="391033"/>
                    <a:pt x="52324" y="390652"/>
                    <a:pt x="48514" y="389890"/>
                  </a:cubicBezTo>
                  <a:lnTo>
                    <a:pt x="49403" y="385191"/>
                  </a:lnTo>
                  <a:lnTo>
                    <a:pt x="48514" y="389890"/>
                  </a:lnTo>
                  <a:cubicBezTo>
                    <a:pt x="44577" y="389128"/>
                    <a:pt x="40894" y="387985"/>
                    <a:pt x="37211" y="386461"/>
                  </a:cubicBezTo>
                  <a:lnTo>
                    <a:pt x="37211" y="386461"/>
                  </a:lnTo>
                  <a:lnTo>
                    <a:pt x="37211" y="386461"/>
                  </a:lnTo>
                  <a:cubicBezTo>
                    <a:pt x="33528" y="384937"/>
                    <a:pt x="30099" y="383159"/>
                    <a:pt x="26797" y="380873"/>
                  </a:cubicBezTo>
                  <a:lnTo>
                    <a:pt x="26797" y="380873"/>
                  </a:lnTo>
                  <a:lnTo>
                    <a:pt x="26797" y="380873"/>
                  </a:lnTo>
                  <a:cubicBezTo>
                    <a:pt x="23495" y="378714"/>
                    <a:pt x="20447" y="376174"/>
                    <a:pt x="17653" y="373380"/>
                  </a:cubicBezTo>
                  <a:lnTo>
                    <a:pt x="21082" y="369951"/>
                  </a:lnTo>
                  <a:lnTo>
                    <a:pt x="17653" y="373380"/>
                  </a:lnTo>
                  <a:cubicBezTo>
                    <a:pt x="14859" y="370586"/>
                    <a:pt x="12319" y="367538"/>
                    <a:pt x="10160" y="364236"/>
                  </a:cubicBezTo>
                  <a:lnTo>
                    <a:pt x="14097" y="361569"/>
                  </a:lnTo>
                  <a:lnTo>
                    <a:pt x="10160" y="364236"/>
                  </a:lnTo>
                  <a:cubicBezTo>
                    <a:pt x="8001" y="360934"/>
                    <a:pt x="6096" y="357505"/>
                    <a:pt x="4572" y="353822"/>
                  </a:cubicBezTo>
                  <a:lnTo>
                    <a:pt x="9017" y="352044"/>
                  </a:lnTo>
                  <a:lnTo>
                    <a:pt x="4572" y="353822"/>
                  </a:lnTo>
                  <a:cubicBezTo>
                    <a:pt x="3048" y="350139"/>
                    <a:pt x="1905" y="346456"/>
                    <a:pt x="1143" y="342519"/>
                  </a:cubicBezTo>
                  <a:lnTo>
                    <a:pt x="5842" y="341630"/>
                  </a:lnTo>
                  <a:lnTo>
                    <a:pt x="1143" y="342519"/>
                  </a:lnTo>
                  <a:cubicBezTo>
                    <a:pt x="381" y="338709"/>
                    <a:pt x="0" y="334772"/>
                    <a:pt x="0" y="330835"/>
                  </a:cubicBezTo>
                  <a:lnTo>
                    <a:pt x="4826" y="330835"/>
                  </a:lnTo>
                  <a:lnTo>
                    <a:pt x="127" y="330835"/>
                  </a:lnTo>
                  <a:moveTo>
                    <a:pt x="9652" y="330835"/>
                  </a:moveTo>
                  <a:cubicBezTo>
                    <a:pt x="9652" y="334137"/>
                    <a:pt x="10033" y="337439"/>
                    <a:pt x="10668" y="340741"/>
                  </a:cubicBezTo>
                  <a:lnTo>
                    <a:pt x="10668" y="340741"/>
                  </a:lnTo>
                  <a:lnTo>
                    <a:pt x="10668" y="340741"/>
                  </a:lnTo>
                  <a:cubicBezTo>
                    <a:pt x="11303" y="343916"/>
                    <a:pt x="12319" y="347091"/>
                    <a:pt x="13589" y="350266"/>
                  </a:cubicBezTo>
                  <a:lnTo>
                    <a:pt x="13589" y="350266"/>
                  </a:lnTo>
                  <a:lnTo>
                    <a:pt x="13589" y="350266"/>
                  </a:lnTo>
                  <a:cubicBezTo>
                    <a:pt x="14859" y="353314"/>
                    <a:pt x="16383" y="356235"/>
                    <a:pt x="18288" y="359029"/>
                  </a:cubicBezTo>
                  <a:lnTo>
                    <a:pt x="18288" y="359029"/>
                  </a:lnTo>
                  <a:lnTo>
                    <a:pt x="18288" y="359029"/>
                  </a:lnTo>
                  <a:cubicBezTo>
                    <a:pt x="20193" y="361823"/>
                    <a:pt x="22225" y="364363"/>
                    <a:pt x="24511" y="366649"/>
                  </a:cubicBezTo>
                  <a:lnTo>
                    <a:pt x="24511" y="366649"/>
                  </a:lnTo>
                  <a:lnTo>
                    <a:pt x="24511" y="366649"/>
                  </a:lnTo>
                  <a:cubicBezTo>
                    <a:pt x="26797" y="368935"/>
                    <a:pt x="29464" y="371094"/>
                    <a:pt x="32131" y="372872"/>
                  </a:cubicBezTo>
                  <a:lnTo>
                    <a:pt x="29464" y="376809"/>
                  </a:lnTo>
                  <a:lnTo>
                    <a:pt x="32131" y="372872"/>
                  </a:lnTo>
                  <a:cubicBezTo>
                    <a:pt x="34925" y="374650"/>
                    <a:pt x="37846" y="376301"/>
                    <a:pt x="40894" y="377571"/>
                  </a:cubicBezTo>
                  <a:lnTo>
                    <a:pt x="39116" y="382016"/>
                  </a:lnTo>
                  <a:lnTo>
                    <a:pt x="40894" y="377571"/>
                  </a:lnTo>
                  <a:cubicBezTo>
                    <a:pt x="43942" y="378841"/>
                    <a:pt x="47117" y="379857"/>
                    <a:pt x="50419" y="380492"/>
                  </a:cubicBezTo>
                  <a:lnTo>
                    <a:pt x="50419" y="380492"/>
                  </a:lnTo>
                  <a:lnTo>
                    <a:pt x="50419" y="380492"/>
                  </a:lnTo>
                  <a:cubicBezTo>
                    <a:pt x="53721" y="381127"/>
                    <a:pt x="56896" y="381508"/>
                    <a:pt x="60325" y="381508"/>
                  </a:cubicBezTo>
                  <a:lnTo>
                    <a:pt x="330835" y="381508"/>
                  </a:lnTo>
                  <a:cubicBezTo>
                    <a:pt x="334137" y="381508"/>
                    <a:pt x="337439" y="381127"/>
                    <a:pt x="340614" y="380492"/>
                  </a:cubicBezTo>
                  <a:lnTo>
                    <a:pt x="340614" y="380492"/>
                  </a:lnTo>
                  <a:lnTo>
                    <a:pt x="340614" y="380492"/>
                  </a:lnTo>
                  <a:cubicBezTo>
                    <a:pt x="343916" y="379857"/>
                    <a:pt x="346964" y="378841"/>
                    <a:pt x="350139" y="377571"/>
                  </a:cubicBezTo>
                  <a:lnTo>
                    <a:pt x="351917" y="382016"/>
                  </a:lnTo>
                  <a:lnTo>
                    <a:pt x="350139" y="377571"/>
                  </a:lnTo>
                  <a:cubicBezTo>
                    <a:pt x="353187" y="376301"/>
                    <a:pt x="356108" y="374777"/>
                    <a:pt x="358902" y="372872"/>
                  </a:cubicBezTo>
                  <a:lnTo>
                    <a:pt x="361569" y="376809"/>
                  </a:lnTo>
                  <a:lnTo>
                    <a:pt x="358902" y="372872"/>
                  </a:lnTo>
                  <a:cubicBezTo>
                    <a:pt x="361696" y="370967"/>
                    <a:pt x="364236" y="368935"/>
                    <a:pt x="366522" y="366649"/>
                  </a:cubicBezTo>
                  <a:cubicBezTo>
                    <a:pt x="368808" y="364363"/>
                    <a:pt x="370967" y="361696"/>
                    <a:pt x="372745" y="359029"/>
                  </a:cubicBezTo>
                  <a:lnTo>
                    <a:pt x="376682" y="361696"/>
                  </a:lnTo>
                  <a:lnTo>
                    <a:pt x="372745" y="359029"/>
                  </a:lnTo>
                  <a:cubicBezTo>
                    <a:pt x="374523" y="356235"/>
                    <a:pt x="376174" y="353314"/>
                    <a:pt x="377444" y="350266"/>
                  </a:cubicBezTo>
                  <a:lnTo>
                    <a:pt x="381889" y="352044"/>
                  </a:lnTo>
                  <a:lnTo>
                    <a:pt x="377444" y="350266"/>
                  </a:lnTo>
                  <a:cubicBezTo>
                    <a:pt x="378714" y="347218"/>
                    <a:pt x="379730" y="344043"/>
                    <a:pt x="380365" y="340741"/>
                  </a:cubicBezTo>
                  <a:lnTo>
                    <a:pt x="380365" y="340741"/>
                  </a:lnTo>
                  <a:lnTo>
                    <a:pt x="380365" y="340741"/>
                  </a:lnTo>
                  <a:cubicBezTo>
                    <a:pt x="381000" y="337439"/>
                    <a:pt x="381381" y="334264"/>
                    <a:pt x="381381" y="330835"/>
                  </a:cubicBezTo>
                  <a:lnTo>
                    <a:pt x="381381" y="60198"/>
                  </a:lnTo>
                  <a:cubicBezTo>
                    <a:pt x="381381" y="56896"/>
                    <a:pt x="381000" y="53594"/>
                    <a:pt x="380365" y="50292"/>
                  </a:cubicBezTo>
                  <a:lnTo>
                    <a:pt x="380365" y="50292"/>
                  </a:lnTo>
                  <a:lnTo>
                    <a:pt x="380365" y="50292"/>
                  </a:lnTo>
                  <a:cubicBezTo>
                    <a:pt x="379730" y="47117"/>
                    <a:pt x="378714" y="43942"/>
                    <a:pt x="377444" y="40767"/>
                  </a:cubicBezTo>
                  <a:lnTo>
                    <a:pt x="381889" y="38989"/>
                  </a:lnTo>
                  <a:lnTo>
                    <a:pt x="377444" y="40767"/>
                  </a:lnTo>
                  <a:cubicBezTo>
                    <a:pt x="376174" y="37719"/>
                    <a:pt x="374650" y="34798"/>
                    <a:pt x="372745" y="32004"/>
                  </a:cubicBezTo>
                  <a:lnTo>
                    <a:pt x="376682" y="29337"/>
                  </a:lnTo>
                  <a:lnTo>
                    <a:pt x="372745" y="32004"/>
                  </a:lnTo>
                  <a:cubicBezTo>
                    <a:pt x="370840" y="29210"/>
                    <a:pt x="368808" y="26670"/>
                    <a:pt x="366522" y="24384"/>
                  </a:cubicBezTo>
                  <a:lnTo>
                    <a:pt x="366522" y="24384"/>
                  </a:lnTo>
                  <a:lnTo>
                    <a:pt x="366522" y="24384"/>
                  </a:lnTo>
                  <a:cubicBezTo>
                    <a:pt x="364236" y="22098"/>
                    <a:pt x="361569" y="19939"/>
                    <a:pt x="358902" y="18161"/>
                  </a:cubicBezTo>
                  <a:lnTo>
                    <a:pt x="361569" y="14224"/>
                  </a:lnTo>
                  <a:lnTo>
                    <a:pt x="358902" y="18161"/>
                  </a:lnTo>
                  <a:cubicBezTo>
                    <a:pt x="356108" y="16256"/>
                    <a:pt x="353187" y="14732"/>
                    <a:pt x="350139" y="13462"/>
                  </a:cubicBezTo>
                  <a:cubicBezTo>
                    <a:pt x="347091" y="12192"/>
                    <a:pt x="343916" y="11176"/>
                    <a:pt x="340614" y="10541"/>
                  </a:cubicBezTo>
                  <a:lnTo>
                    <a:pt x="340614" y="10541"/>
                  </a:lnTo>
                  <a:lnTo>
                    <a:pt x="340614" y="10541"/>
                  </a:lnTo>
                  <a:cubicBezTo>
                    <a:pt x="337312" y="9906"/>
                    <a:pt x="334137" y="9525"/>
                    <a:pt x="330835" y="9525"/>
                  </a:cubicBezTo>
                  <a:lnTo>
                    <a:pt x="60198" y="9525"/>
                  </a:lnTo>
                  <a:cubicBezTo>
                    <a:pt x="56896" y="9525"/>
                    <a:pt x="53594" y="9906"/>
                    <a:pt x="50292" y="10541"/>
                  </a:cubicBezTo>
                  <a:lnTo>
                    <a:pt x="50292" y="10541"/>
                  </a:lnTo>
                  <a:lnTo>
                    <a:pt x="50292" y="10541"/>
                  </a:lnTo>
                  <a:cubicBezTo>
                    <a:pt x="47117" y="11176"/>
                    <a:pt x="43942" y="12192"/>
                    <a:pt x="40767" y="13462"/>
                  </a:cubicBezTo>
                  <a:lnTo>
                    <a:pt x="40767" y="13462"/>
                  </a:lnTo>
                  <a:lnTo>
                    <a:pt x="40767" y="13462"/>
                  </a:lnTo>
                  <a:cubicBezTo>
                    <a:pt x="37719" y="14732"/>
                    <a:pt x="34798" y="16256"/>
                    <a:pt x="32004" y="18161"/>
                  </a:cubicBezTo>
                  <a:lnTo>
                    <a:pt x="29337" y="14224"/>
                  </a:lnTo>
                  <a:lnTo>
                    <a:pt x="32004" y="18161"/>
                  </a:lnTo>
                  <a:cubicBezTo>
                    <a:pt x="29210" y="20066"/>
                    <a:pt x="26670" y="22098"/>
                    <a:pt x="24384" y="24384"/>
                  </a:cubicBezTo>
                  <a:lnTo>
                    <a:pt x="24384" y="24384"/>
                  </a:lnTo>
                  <a:lnTo>
                    <a:pt x="24384" y="24384"/>
                  </a:lnTo>
                  <a:cubicBezTo>
                    <a:pt x="22098" y="26670"/>
                    <a:pt x="19939" y="29337"/>
                    <a:pt x="18161" y="32004"/>
                  </a:cubicBezTo>
                  <a:lnTo>
                    <a:pt x="14224" y="29337"/>
                  </a:lnTo>
                  <a:lnTo>
                    <a:pt x="18161" y="32004"/>
                  </a:lnTo>
                  <a:cubicBezTo>
                    <a:pt x="16256" y="34798"/>
                    <a:pt x="14732" y="37719"/>
                    <a:pt x="13462" y="40767"/>
                  </a:cubicBezTo>
                  <a:lnTo>
                    <a:pt x="13462" y="40767"/>
                  </a:lnTo>
                  <a:lnTo>
                    <a:pt x="13462" y="40767"/>
                  </a:lnTo>
                  <a:cubicBezTo>
                    <a:pt x="12192" y="43815"/>
                    <a:pt x="11176" y="46990"/>
                    <a:pt x="10541" y="50292"/>
                  </a:cubicBezTo>
                  <a:lnTo>
                    <a:pt x="10541" y="50292"/>
                  </a:lnTo>
                  <a:lnTo>
                    <a:pt x="10541" y="50292"/>
                  </a:lnTo>
                  <a:cubicBezTo>
                    <a:pt x="9906" y="53594"/>
                    <a:pt x="9525" y="56769"/>
                    <a:pt x="9525" y="60198"/>
                  </a:cubicBezTo>
                  <a:lnTo>
                    <a:pt x="9525" y="330708"/>
                  </a:lnTo>
                  <a:close/>
                </a:path>
              </a:pathLst>
            </a:custGeom>
            <a:solidFill>
              <a:srgbClr val="6D912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40716" y="178816"/>
              <a:ext cx="226568" cy="154305"/>
            </a:xfrm>
            <a:custGeom>
              <a:avLst/>
              <a:gdLst/>
              <a:ahLst/>
              <a:cxnLst/>
              <a:rect l="l" t="t" r="r" b="b"/>
              <a:pathLst>
                <a:path w="226568" h="154305">
                  <a:moveTo>
                    <a:pt x="223393" y="3175"/>
                  </a:moveTo>
                  <a:cubicBezTo>
                    <a:pt x="226568" y="6350"/>
                    <a:pt x="226568" y="11430"/>
                    <a:pt x="223393" y="14478"/>
                  </a:cubicBezTo>
                  <a:lnTo>
                    <a:pt x="86868" y="151130"/>
                  </a:lnTo>
                  <a:cubicBezTo>
                    <a:pt x="83693" y="154305"/>
                    <a:pt x="78613" y="154305"/>
                    <a:pt x="75565" y="151130"/>
                  </a:cubicBezTo>
                  <a:lnTo>
                    <a:pt x="3175" y="78867"/>
                  </a:lnTo>
                  <a:cubicBezTo>
                    <a:pt x="0" y="75819"/>
                    <a:pt x="0" y="70612"/>
                    <a:pt x="3175" y="67564"/>
                  </a:cubicBezTo>
                  <a:cubicBezTo>
                    <a:pt x="6350" y="64516"/>
                    <a:pt x="11430" y="64516"/>
                    <a:pt x="14478" y="67564"/>
                  </a:cubicBezTo>
                  <a:lnTo>
                    <a:pt x="81153" y="134239"/>
                  </a:lnTo>
                  <a:lnTo>
                    <a:pt x="212090" y="3175"/>
                  </a:lnTo>
                  <a:cubicBezTo>
                    <a:pt x="215138" y="0"/>
                    <a:pt x="220345" y="0"/>
                    <a:pt x="223393" y="3175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457575" y="2238375"/>
            <a:ext cx="4535691" cy="28575"/>
            <a:chOff x="0" y="0"/>
            <a:chExt cx="4535691" cy="285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00220" cy="28575"/>
            </a:xfrm>
            <a:custGeom>
              <a:avLst/>
              <a:gdLst/>
              <a:ahLst/>
              <a:cxnLst/>
              <a:rect l="l" t="t" r="r" b="b"/>
              <a:pathLst>
                <a:path w="4300220" h="28575">
                  <a:moveTo>
                    <a:pt x="0" y="0"/>
                  </a:moveTo>
                  <a:lnTo>
                    <a:pt x="0" y="28575"/>
                  </a:lnTo>
                  <a:lnTo>
                    <a:pt x="4300220" y="28575"/>
                  </a:lnTo>
                  <a:lnTo>
                    <a:pt x="4300220" y="0"/>
                  </a:lnTo>
                  <a:close/>
                </a:path>
              </a:pathLst>
            </a:custGeom>
            <a:solidFill>
              <a:srgbClr val="F0F4F1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185022" y="2451097"/>
            <a:ext cx="517522" cy="517522"/>
            <a:chOff x="0" y="0"/>
            <a:chExt cx="517525" cy="517525"/>
          </a:xfrm>
        </p:grpSpPr>
        <p:sp>
          <p:nvSpPr>
            <p:cNvPr id="20" name="Freeform 20"/>
            <p:cNvSpPr/>
            <p:nvPr/>
          </p:nvSpPr>
          <p:spPr>
            <a:xfrm>
              <a:off x="68326" y="6832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628"/>
                  </a:moveTo>
                  <a:lnTo>
                    <a:pt x="0" y="55245"/>
                  </a:lnTo>
                  <a:cubicBezTo>
                    <a:pt x="0" y="51562"/>
                    <a:pt x="381" y="48006"/>
                    <a:pt x="1016" y="44450"/>
                  </a:cubicBezTo>
                  <a:cubicBezTo>
                    <a:pt x="1651" y="40894"/>
                    <a:pt x="2794" y="37465"/>
                    <a:pt x="4191" y="34036"/>
                  </a:cubicBezTo>
                  <a:cubicBezTo>
                    <a:pt x="5588" y="30607"/>
                    <a:pt x="7239" y="27559"/>
                    <a:pt x="9271" y="24511"/>
                  </a:cubicBezTo>
                  <a:cubicBezTo>
                    <a:pt x="11303" y="21463"/>
                    <a:pt x="13589" y="18669"/>
                    <a:pt x="16129" y="16129"/>
                  </a:cubicBezTo>
                  <a:cubicBezTo>
                    <a:pt x="18669" y="13589"/>
                    <a:pt x="21463" y="11303"/>
                    <a:pt x="24511" y="9271"/>
                  </a:cubicBezTo>
                  <a:cubicBezTo>
                    <a:pt x="27559" y="7239"/>
                    <a:pt x="30734" y="5588"/>
                    <a:pt x="34036" y="4191"/>
                  </a:cubicBezTo>
                  <a:cubicBezTo>
                    <a:pt x="37338" y="2794"/>
                    <a:pt x="40894" y="1778"/>
                    <a:pt x="44450" y="1016"/>
                  </a:cubicBezTo>
                  <a:cubicBezTo>
                    <a:pt x="48006" y="254"/>
                    <a:pt x="51562" y="0"/>
                    <a:pt x="55245" y="0"/>
                  </a:cubicBezTo>
                  <a:lnTo>
                    <a:pt x="325755" y="0"/>
                  </a:lnTo>
                  <a:cubicBezTo>
                    <a:pt x="329438" y="0"/>
                    <a:pt x="332994" y="381"/>
                    <a:pt x="336550" y="1016"/>
                  </a:cubicBezTo>
                  <a:cubicBezTo>
                    <a:pt x="340106" y="1651"/>
                    <a:pt x="343535" y="2794"/>
                    <a:pt x="346964" y="4191"/>
                  </a:cubicBezTo>
                  <a:cubicBezTo>
                    <a:pt x="350393" y="5588"/>
                    <a:pt x="353568" y="7239"/>
                    <a:pt x="356489" y="9271"/>
                  </a:cubicBezTo>
                  <a:cubicBezTo>
                    <a:pt x="359410" y="11303"/>
                    <a:pt x="362331" y="13589"/>
                    <a:pt x="364871" y="16129"/>
                  </a:cubicBezTo>
                  <a:cubicBezTo>
                    <a:pt x="367411" y="18669"/>
                    <a:pt x="369697" y="21463"/>
                    <a:pt x="371729" y="24511"/>
                  </a:cubicBezTo>
                  <a:cubicBezTo>
                    <a:pt x="373761" y="27559"/>
                    <a:pt x="375412" y="30734"/>
                    <a:pt x="376809" y="34036"/>
                  </a:cubicBezTo>
                  <a:cubicBezTo>
                    <a:pt x="378206" y="37338"/>
                    <a:pt x="379222" y="40894"/>
                    <a:pt x="379984" y="44450"/>
                  </a:cubicBezTo>
                  <a:cubicBezTo>
                    <a:pt x="380746" y="48006"/>
                    <a:pt x="381000" y="51562"/>
                    <a:pt x="381000" y="55245"/>
                  </a:cubicBezTo>
                  <a:lnTo>
                    <a:pt x="381000" y="325755"/>
                  </a:lnTo>
                  <a:cubicBezTo>
                    <a:pt x="381000" y="329438"/>
                    <a:pt x="380619" y="332994"/>
                    <a:pt x="379984" y="336550"/>
                  </a:cubicBezTo>
                  <a:cubicBezTo>
                    <a:pt x="379349" y="340106"/>
                    <a:pt x="378206" y="343535"/>
                    <a:pt x="376809" y="346964"/>
                  </a:cubicBezTo>
                  <a:cubicBezTo>
                    <a:pt x="375412" y="350393"/>
                    <a:pt x="373761" y="353441"/>
                    <a:pt x="371729" y="356489"/>
                  </a:cubicBezTo>
                  <a:cubicBezTo>
                    <a:pt x="369697" y="359537"/>
                    <a:pt x="367411" y="362331"/>
                    <a:pt x="364871" y="364871"/>
                  </a:cubicBezTo>
                  <a:cubicBezTo>
                    <a:pt x="362331" y="367411"/>
                    <a:pt x="359537" y="369697"/>
                    <a:pt x="356489" y="371729"/>
                  </a:cubicBezTo>
                  <a:cubicBezTo>
                    <a:pt x="353441" y="373761"/>
                    <a:pt x="350266" y="375412"/>
                    <a:pt x="346964" y="376809"/>
                  </a:cubicBezTo>
                  <a:cubicBezTo>
                    <a:pt x="343662" y="378206"/>
                    <a:pt x="340106" y="379222"/>
                    <a:pt x="336550" y="379984"/>
                  </a:cubicBezTo>
                  <a:cubicBezTo>
                    <a:pt x="332994" y="380746"/>
                    <a:pt x="329438" y="381000"/>
                    <a:pt x="325755" y="381000"/>
                  </a:cubicBezTo>
                  <a:lnTo>
                    <a:pt x="55245" y="381000"/>
                  </a:lnTo>
                  <a:cubicBezTo>
                    <a:pt x="51562" y="381000"/>
                    <a:pt x="48006" y="380619"/>
                    <a:pt x="44450" y="379984"/>
                  </a:cubicBezTo>
                  <a:cubicBezTo>
                    <a:pt x="40894" y="379349"/>
                    <a:pt x="37465" y="378206"/>
                    <a:pt x="34036" y="376809"/>
                  </a:cubicBezTo>
                  <a:cubicBezTo>
                    <a:pt x="30607" y="375412"/>
                    <a:pt x="27559" y="373761"/>
                    <a:pt x="24511" y="371729"/>
                  </a:cubicBezTo>
                  <a:cubicBezTo>
                    <a:pt x="21463" y="369697"/>
                    <a:pt x="18669" y="367411"/>
                    <a:pt x="16129" y="364871"/>
                  </a:cubicBezTo>
                  <a:cubicBezTo>
                    <a:pt x="13589" y="362331"/>
                    <a:pt x="11303" y="359537"/>
                    <a:pt x="9271" y="356489"/>
                  </a:cubicBezTo>
                  <a:cubicBezTo>
                    <a:pt x="7239" y="353441"/>
                    <a:pt x="5588" y="350266"/>
                    <a:pt x="4191" y="346964"/>
                  </a:cubicBezTo>
                  <a:cubicBezTo>
                    <a:pt x="2794" y="343662"/>
                    <a:pt x="1778" y="340106"/>
                    <a:pt x="1016" y="336550"/>
                  </a:cubicBezTo>
                  <a:cubicBezTo>
                    <a:pt x="254" y="332994"/>
                    <a:pt x="0" y="329438"/>
                    <a:pt x="0" y="325755"/>
                  </a:cubicBezTo>
                </a:path>
              </a:pathLst>
            </a:custGeom>
            <a:solidFill>
              <a:srgbClr val="54780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63373" y="63373"/>
              <a:ext cx="391033" cy="390906"/>
            </a:xfrm>
            <a:custGeom>
              <a:avLst/>
              <a:gdLst/>
              <a:ahLst/>
              <a:cxnLst/>
              <a:rect l="l" t="t" r="r" b="b"/>
              <a:pathLst>
                <a:path w="391033" h="390906">
                  <a:moveTo>
                    <a:pt x="127" y="330581"/>
                  </a:moveTo>
                  <a:lnTo>
                    <a:pt x="127" y="60198"/>
                  </a:lnTo>
                  <a:lnTo>
                    <a:pt x="4953" y="60198"/>
                  </a:lnTo>
                  <a:lnTo>
                    <a:pt x="127" y="60198"/>
                  </a:lnTo>
                  <a:cubicBezTo>
                    <a:pt x="127" y="56261"/>
                    <a:pt x="508" y="52324"/>
                    <a:pt x="1270" y="48514"/>
                  </a:cubicBezTo>
                  <a:lnTo>
                    <a:pt x="5969" y="49403"/>
                  </a:lnTo>
                  <a:lnTo>
                    <a:pt x="1270" y="48514"/>
                  </a:lnTo>
                  <a:cubicBezTo>
                    <a:pt x="2032" y="44577"/>
                    <a:pt x="3175" y="40894"/>
                    <a:pt x="4699" y="37211"/>
                  </a:cubicBezTo>
                  <a:lnTo>
                    <a:pt x="4699" y="37211"/>
                  </a:lnTo>
                  <a:lnTo>
                    <a:pt x="4699" y="37211"/>
                  </a:lnTo>
                  <a:cubicBezTo>
                    <a:pt x="6223" y="33528"/>
                    <a:pt x="8001" y="30099"/>
                    <a:pt x="10287" y="26797"/>
                  </a:cubicBezTo>
                  <a:lnTo>
                    <a:pt x="10287" y="26797"/>
                  </a:lnTo>
                  <a:lnTo>
                    <a:pt x="10287" y="26797"/>
                  </a:lnTo>
                  <a:cubicBezTo>
                    <a:pt x="12446" y="23495"/>
                    <a:pt x="14986" y="20447"/>
                    <a:pt x="17780" y="17653"/>
                  </a:cubicBezTo>
                  <a:lnTo>
                    <a:pt x="21209" y="21082"/>
                  </a:lnTo>
                  <a:lnTo>
                    <a:pt x="17780" y="17653"/>
                  </a:lnTo>
                  <a:cubicBezTo>
                    <a:pt x="20574" y="14859"/>
                    <a:pt x="23622" y="12319"/>
                    <a:pt x="26924" y="10160"/>
                  </a:cubicBezTo>
                  <a:lnTo>
                    <a:pt x="26924" y="10160"/>
                  </a:lnTo>
                  <a:lnTo>
                    <a:pt x="26924" y="10160"/>
                  </a:lnTo>
                  <a:cubicBezTo>
                    <a:pt x="30226" y="8001"/>
                    <a:pt x="33655" y="6096"/>
                    <a:pt x="37338" y="4572"/>
                  </a:cubicBezTo>
                  <a:lnTo>
                    <a:pt x="39116" y="9017"/>
                  </a:lnTo>
                  <a:lnTo>
                    <a:pt x="37338" y="4572"/>
                  </a:lnTo>
                  <a:cubicBezTo>
                    <a:pt x="41021" y="3048"/>
                    <a:pt x="44704" y="1905"/>
                    <a:pt x="48641" y="1143"/>
                  </a:cubicBezTo>
                  <a:lnTo>
                    <a:pt x="49530" y="5842"/>
                  </a:lnTo>
                  <a:lnTo>
                    <a:pt x="48641" y="1143"/>
                  </a:lnTo>
                  <a:cubicBezTo>
                    <a:pt x="52451" y="381"/>
                    <a:pt x="56388" y="0"/>
                    <a:pt x="60325" y="0"/>
                  </a:cubicBezTo>
                  <a:lnTo>
                    <a:pt x="60325" y="4826"/>
                  </a:lnTo>
                  <a:lnTo>
                    <a:pt x="60325" y="127"/>
                  </a:lnTo>
                  <a:lnTo>
                    <a:pt x="330835" y="127"/>
                  </a:lnTo>
                  <a:lnTo>
                    <a:pt x="330835" y="4953"/>
                  </a:lnTo>
                  <a:lnTo>
                    <a:pt x="330835" y="127"/>
                  </a:lnTo>
                  <a:cubicBezTo>
                    <a:pt x="334772" y="127"/>
                    <a:pt x="338709" y="508"/>
                    <a:pt x="342519" y="1270"/>
                  </a:cubicBezTo>
                  <a:lnTo>
                    <a:pt x="341630" y="5969"/>
                  </a:lnTo>
                  <a:lnTo>
                    <a:pt x="342519" y="1270"/>
                  </a:lnTo>
                  <a:cubicBezTo>
                    <a:pt x="346456" y="2032"/>
                    <a:pt x="350139" y="3175"/>
                    <a:pt x="353822" y="4699"/>
                  </a:cubicBezTo>
                  <a:lnTo>
                    <a:pt x="352044" y="9144"/>
                  </a:lnTo>
                  <a:lnTo>
                    <a:pt x="353822" y="4699"/>
                  </a:lnTo>
                  <a:cubicBezTo>
                    <a:pt x="357505" y="6223"/>
                    <a:pt x="360934" y="8001"/>
                    <a:pt x="364236" y="10287"/>
                  </a:cubicBezTo>
                  <a:lnTo>
                    <a:pt x="364236" y="10287"/>
                  </a:lnTo>
                  <a:lnTo>
                    <a:pt x="364236" y="10287"/>
                  </a:lnTo>
                  <a:cubicBezTo>
                    <a:pt x="367538" y="12446"/>
                    <a:pt x="370586" y="14986"/>
                    <a:pt x="373380" y="17780"/>
                  </a:cubicBezTo>
                  <a:lnTo>
                    <a:pt x="369951" y="21209"/>
                  </a:lnTo>
                  <a:lnTo>
                    <a:pt x="373380" y="17780"/>
                  </a:lnTo>
                  <a:cubicBezTo>
                    <a:pt x="376174" y="20574"/>
                    <a:pt x="378714" y="23622"/>
                    <a:pt x="380873" y="26924"/>
                  </a:cubicBezTo>
                  <a:lnTo>
                    <a:pt x="380873" y="26924"/>
                  </a:lnTo>
                  <a:lnTo>
                    <a:pt x="380873" y="26924"/>
                  </a:lnTo>
                  <a:cubicBezTo>
                    <a:pt x="383032" y="30226"/>
                    <a:pt x="384937" y="33655"/>
                    <a:pt x="386461" y="37338"/>
                  </a:cubicBezTo>
                  <a:lnTo>
                    <a:pt x="386461" y="37338"/>
                  </a:lnTo>
                  <a:lnTo>
                    <a:pt x="386461" y="37338"/>
                  </a:lnTo>
                  <a:cubicBezTo>
                    <a:pt x="387985" y="41021"/>
                    <a:pt x="389128" y="44704"/>
                    <a:pt x="389890" y="48641"/>
                  </a:cubicBezTo>
                  <a:lnTo>
                    <a:pt x="385191" y="49530"/>
                  </a:lnTo>
                  <a:lnTo>
                    <a:pt x="389890" y="48641"/>
                  </a:lnTo>
                  <a:cubicBezTo>
                    <a:pt x="390652" y="52451"/>
                    <a:pt x="391033" y="56388"/>
                    <a:pt x="391033" y="60325"/>
                  </a:cubicBezTo>
                  <a:lnTo>
                    <a:pt x="386207" y="60325"/>
                  </a:lnTo>
                  <a:lnTo>
                    <a:pt x="391033" y="60325"/>
                  </a:lnTo>
                  <a:lnTo>
                    <a:pt x="391033" y="330835"/>
                  </a:lnTo>
                  <a:lnTo>
                    <a:pt x="386207" y="330835"/>
                  </a:lnTo>
                  <a:lnTo>
                    <a:pt x="391033" y="330835"/>
                  </a:lnTo>
                  <a:cubicBezTo>
                    <a:pt x="391033" y="334772"/>
                    <a:pt x="390652" y="338709"/>
                    <a:pt x="389890" y="342519"/>
                  </a:cubicBezTo>
                  <a:lnTo>
                    <a:pt x="385191" y="341630"/>
                  </a:lnTo>
                  <a:lnTo>
                    <a:pt x="389890" y="342519"/>
                  </a:lnTo>
                  <a:cubicBezTo>
                    <a:pt x="389128" y="346456"/>
                    <a:pt x="387985" y="350139"/>
                    <a:pt x="386461" y="353822"/>
                  </a:cubicBezTo>
                  <a:lnTo>
                    <a:pt x="386461" y="353822"/>
                  </a:lnTo>
                  <a:lnTo>
                    <a:pt x="386461" y="353822"/>
                  </a:lnTo>
                  <a:cubicBezTo>
                    <a:pt x="384937" y="357505"/>
                    <a:pt x="383159" y="360934"/>
                    <a:pt x="380873" y="364109"/>
                  </a:cubicBezTo>
                  <a:lnTo>
                    <a:pt x="380873" y="364109"/>
                  </a:lnTo>
                  <a:lnTo>
                    <a:pt x="380873" y="364109"/>
                  </a:lnTo>
                  <a:cubicBezTo>
                    <a:pt x="378714" y="367411"/>
                    <a:pt x="376174" y="370459"/>
                    <a:pt x="373380" y="373253"/>
                  </a:cubicBezTo>
                  <a:lnTo>
                    <a:pt x="369951" y="369824"/>
                  </a:lnTo>
                  <a:lnTo>
                    <a:pt x="373380" y="373253"/>
                  </a:lnTo>
                  <a:cubicBezTo>
                    <a:pt x="370586" y="376047"/>
                    <a:pt x="367538" y="378587"/>
                    <a:pt x="364236" y="380746"/>
                  </a:cubicBezTo>
                  <a:lnTo>
                    <a:pt x="364236" y="380746"/>
                  </a:lnTo>
                  <a:lnTo>
                    <a:pt x="364236" y="380746"/>
                  </a:lnTo>
                  <a:cubicBezTo>
                    <a:pt x="360934" y="382905"/>
                    <a:pt x="357505" y="384810"/>
                    <a:pt x="353822" y="386334"/>
                  </a:cubicBezTo>
                  <a:lnTo>
                    <a:pt x="353822" y="386334"/>
                  </a:lnTo>
                  <a:lnTo>
                    <a:pt x="353822" y="386334"/>
                  </a:lnTo>
                  <a:cubicBezTo>
                    <a:pt x="350139" y="387858"/>
                    <a:pt x="346456" y="389001"/>
                    <a:pt x="342519" y="389763"/>
                  </a:cubicBezTo>
                  <a:lnTo>
                    <a:pt x="341630" y="385064"/>
                  </a:lnTo>
                  <a:lnTo>
                    <a:pt x="342519" y="389763"/>
                  </a:lnTo>
                  <a:cubicBezTo>
                    <a:pt x="338709" y="390525"/>
                    <a:pt x="334772" y="390906"/>
                    <a:pt x="330835" y="390906"/>
                  </a:cubicBezTo>
                  <a:lnTo>
                    <a:pt x="330835" y="386080"/>
                  </a:lnTo>
                  <a:lnTo>
                    <a:pt x="330835" y="390906"/>
                  </a:lnTo>
                  <a:lnTo>
                    <a:pt x="60198" y="390906"/>
                  </a:lnTo>
                  <a:lnTo>
                    <a:pt x="60198" y="386080"/>
                  </a:lnTo>
                  <a:lnTo>
                    <a:pt x="60198" y="390906"/>
                  </a:lnTo>
                  <a:cubicBezTo>
                    <a:pt x="56261" y="390906"/>
                    <a:pt x="52324" y="390525"/>
                    <a:pt x="48514" y="389763"/>
                  </a:cubicBezTo>
                  <a:lnTo>
                    <a:pt x="49403" y="385064"/>
                  </a:lnTo>
                  <a:lnTo>
                    <a:pt x="48514" y="389763"/>
                  </a:lnTo>
                  <a:cubicBezTo>
                    <a:pt x="44577" y="389001"/>
                    <a:pt x="40894" y="387858"/>
                    <a:pt x="37211" y="386334"/>
                  </a:cubicBezTo>
                  <a:lnTo>
                    <a:pt x="37211" y="386334"/>
                  </a:lnTo>
                  <a:lnTo>
                    <a:pt x="37211" y="386334"/>
                  </a:lnTo>
                  <a:cubicBezTo>
                    <a:pt x="33528" y="384810"/>
                    <a:pt x="30099" y="383032"/>
                    <a:pt x="26797" y="380746"/>
                  </a:cubicBezTo>
                  <a:lnTo>
                    <a:pt x="26797" y="380746"/>
                  </a:lnTo>
                  <a:lnTo>
                    <a:pt x="26797" y="380746"/>
                  </a:lnTo>
                  <a:cubicBezTo>
                    <a:pt x="23495" y="378587"/>
                    <a:pt x="20447" y="376047"/>
                    <a:pt x="17653" y="373253"/>
                  </a:cubicBezTo>
                  <a:lnTo>
                    <a:pt x="21082" y="369824"/>
                  </a:lnTo>
                  <a:lnTo>
                    <a:pt x="17653" y="373253"/>
                  </a:lnTo>
                  <a:cubicBezTo>
                    <a:pt x="14859" y="370459"/>
                    <a:pt x="12319" y="367411"/>
                    <a:pt x="10160" y="364109"/>
                  </a:cubicBezTo>
                  <a:lnTo>
                    <a:pt x="10160" y="364109"/>
                  </a:lnTo>
                  <a:lnTo>
                    <a:pt x="10160" y="364109"/>
                  </a:lnTo>
                  <a:cubicBezTo>
                    <a:pt x="8001" y="360807"/>
                    <a:pt x="6096" y="357378"/>
                    <a:pt x="4572" y="353695"/>
                  </a:cubicBezTo>
                  <a:lnTo>
                    <a:pt x="4572" y="353695"/>
                  </a:lnTo>
                  <a:lnTo>
                    <a:pt x="4572" y="353695"/>
                  </a:lnTo>
                  <a:cubicBezTo>
                    <a:pt x="3048" y="350012"/>
                    <a:pt x="1905" y="346329"/>
                    <a:pt x="1143" y="342392"/>
                  </a:cubicBezTo>
                  <a:lnTo>
                    <a:pt x="5842" y="341503"/>
                  </a:lnTo>
                  <a:lnTo>
                    <a:pt x="1143" y="342392"/>
                  </a:lnTo>
                  <a:cubicBezTo>
                    <a:pt x="381" y="338582"/>
                    <a:pt x="0" y="334645"/>
                    <a:pt x="0" y="330708"/>
                  </a:cubicBezTo>
                  <a:lnTo>
                    <a:pt x="4826" y="330708"/>
                  </a:lnTo>
                  <a:lnTo>
                    <a:pt x="127" y="330708"/>
                  </a:lnTo>
                  <a:moveTo>
                    <a:pt x="9652" y="330708"/>
                  </a:moveTo>
                  <a:cubicBezTo>
                    <a:pt x="9652" y="334010"/>
                    <a:pt x="10033" y="337312"/>
                    <a:pt x="10668" y="340614"/>
                  </a:cubicBezTo>
                  <a:lnTo>
                    <a:pt x="10668" y="340614"/>
                  </a:lnTo>
                  <a:lnTo>
                    <a:pt x="10668" y="340614"/>
                  </a:lnTo>
                  <a:cubicBezTo>
                    <a:pt x="11303" y="343789"/>
                    <a:pt x="12319" y="346964"/>
                    <a:pt x="13589" y="350139"/>
                  </a:cubicBezTo>
                  <a:lnTo>
                    <a:pt x="9144" y="351917"/>
                  </a:lnTo>
                  <a:lnTo>
                    <a:pt x="13589" y="350139"/>
                  </a:lnTo>
                  <a:cubicBezTo>
                    <a:pt x="14859" y="353187"/>
                    <a:pt x="16383" y="356108"/>
                    <a:pt x="18288" y="358902"/>
                  </a:cubicBezTo>
                  <a:lnTo>
                    <a:pt x="14351" y="361569"/>
                  </a:lnTo>
                  <a:lnTo>
                    <a:pt x="18288" y="358902"/>
                  </a:lnTo>
                  <a:cubicBezTo>
                    <a:pt x="20193" y="361696"/>
                    <a:pt x="22225" y="364236"/>
                    <a:pt x="24511" y="366522"/>
                  </a:cubicBezTo>
                  <a:lnTo>
                    <a:pt x="24511" y="366522"/>
                  </a:lnTo>
                  <a:lnTo>
                    <a:pt x="24511" y="366522"/>
                  </a:lnTo>
                  <a:cubicBezTo>
                    <a:pt x="26797" y="368808"/>
                    <a:pt x="29464" y="370967"/>
                    <a:pt x="32131" y="372745"/>
                  </a:cubicBezTo>
                  <a:lnTo>
                    <a:pt x="29464" y="376682"/>
                  </a:lnTo>
                  <a:lnTo>
                    <a:pt x="32131" y="372745"/>
                  </a:lnTo>
                  <a:cubicBezTo>
                    <a:pt x="34925" y="374523"/>
                    <a:pt x="37846" y="376174"/>
                    <a:pt x="40894" y="377444"/>
                  </a:cubicBezTo>
                  <a:lnTo>
                    <a:pt x="39116" y="381889"/>
                  </a:lnTo>
                  <a:lnTo>
                    <a:pt x="40894" y="377444"/>
                  </a:lnTo>
                  <a:cubicBezTo>
                    <a:pt x="43942" y="378714"/>
                    <a:pt x="47117" y="379730"/>
                    <a:pt x="50419" y="380365"/>
                  </a:cubicBezTo>
                  <a:lnTo>
                    <a:pt x="50419" y="380365"/>
                  </a:lnTo>
                  <a:lnTo>
                    <a:pt x="50419" y="380365"/>
                  </a:lnTo>
                  <a:cubicBezTo>
                    <a:pt x="53721" y="381000"/>
                    <a:pt x="56896" y="381381"/>
                    <a:pt x="60325" y="381381"/>
                  </a:cubicBezTo>
                  <a:lnTo>
                    <a:pt x="330835" y="381381"/>
                  </a:lnTo>
                  <a:cubicBezTo>
                    <a:pt x="334137" y="381381"/>
                    <a:pt x="337439" y="381000"/>
                    <a:pt x="340614" y="380365"/>
                  </a:cubicBezTo>
                  <a:lnTo>
                    <a:pt x="340614" y="380365"/>
                  </a:lnTo>
                  <a:lnTo>
                    <a:pt x="340614" y="380365"/>
                  </a:lnTo>
                  <a:cubicBezTo>
                    <a:pt x="343916" y="379730"/>
                    <a:pt x="346964" y="378714"/>
                    <a:pt x="350012" y="377444"/>
                  </a:cubicBezTo>
                  <a:lnTo>
                    <a:pt x="351790" y="381889"/>
                  </a:lnTo>
                  <a:lnTo>
                    <a:pt x="350012" y="377444"/>
                  </a:lnTo>
                  <a:cubicBezTo>
                    <a:pt x="353060" y="376174"/>
                    <a:pt x="355981" y="374650"/>
                    <a:pt x="358775" y="372745"/>
                  </a:cubicBezTo>
                  <a:lnTo>
                    <a:pt x="361442" y="376682"/>
                  </a:lnTo>
                  <a:lnTo>
                    <a:pt x="358775" y="372745"/>
                  </a:lnTo>
                  <a:cubicBezTo>
                    <a:pt x="361569" y="370840"/>
                    <a:pt x="364109" y="368808"/>
                    <a:pt x="366395" y="366522"/>
                  </a:cubicBezTo>
                  <a:lnTo>
                    <a:pt x="366395" y="366522"/>
                  </a:lnTo>
                  <a:lnTo>
                    <a:pt x="366395" y="366522"/>
                  </a:lnTo>
                  <a:cubicBezTo>
                    <a:pt x="368681" y="364236"/>
                    <a:pt x="370840" y="361569"/>
                    <a:pt x="372618" y="358902"/>
                  </a:cubicBezTo>
                  <a:lnTo>
                    <a:pt x="376555" y="361569"/>
                  </a:lnTo>
                  <a:lnTo>
                    <a:pt x="372618" y="358902"/>
                  </a:lnTo>
                  <a:cubicBezTo>
                    <a:pt x="374396" y="356108"/>
                    <a:pt x="376047" y="353187"/>
                    <a:pt x="377317" y="350139"/>
                  </a:cubicBezTo>
                  <a:lnTo>
                    <a:pt x="381762" y="351917"/>
                  </a:lnTo>
                  <a:lnTo>
                    <a:pt x="377317" y="350139"/>
                  </a:lnTo>
                  <a:cubicBezTo>
                    <a:pt x="378587" y="347091"/>
                    <a:pt x="379603" y="343916"/>
                    <a:pt x="380238" y="340614"/>
                  </a:cubicBezTo>
                  <a:lnTo>
                    <a:pt x="380238" y="340614"/>
                  </a:lnTo>
                  <a:lnTo>
                    <a:pt x="380238" y="340614"/>
                  </a:lnTo>
                  <a:cubicBezTo>
                    <a:pt x="380873" y="337312"/>
                    <a:pt x="381254" y="334137"/>
                    <a:pt x="381254" y="330708"/>
                  </a:cubicBezTo>
                  <a:lnTo>
                    <a:pt x="381254" y="60198"/>
                  </a:lnTo>
                  <a:cubicBezTo>
                    <a:pt x="381254" y="56896"/>
                    <a:pt x="380873" y="53594"/>
                    <a:pt x="380238" y="50292"/>
                  </a:cubicBezTo>
                  <a:lnTo>
                    <a:pt x="380238" y="50292"/>
                  </a:lnTo>
                  <a:lnTo>
                    <a:pt x="380238" y="50292"/>
                  </a:lnTo>
                  <a:cubicBezTo>
                    <a:pt x="379603" y="47117"/>
                    <a:pt x="378587" y="43942"/>
                    <a:pt x="377317" y="40767"/>
                  </a:cubicBezTo>
                  <a:lnTo>
                    <a:pt x="381762" y="38989"/>
                  </a:lnTo>
                  <a:lnTo>
                    <a:pt x="377317" y="40767"/>
                  </a:lnTo>
                  <a:cubicBezTo>
                    <a:pt x="376047" y="37719"/>
                    <a:pt x="374523" y="34798"/>
                    <a:pt x="372618" y="32004"/>
                  </a:cubicBezTo>
                  <a:lnTo>
                    <a:pt x="376555" y="29337"/>
                  </a:lnTo>
                  <a:lnTo>
                    <a:pt x="372618" y="32004"/>
                  </a:lnTo>
                  <a:cubicBezTo>
                    <a:pt x="370713" y="29210"/>
                    <a:pt x="368681" y="26670"/>
                    <a:pt x="366395" y="24384"/>
                  </a:cubicBezTo>
                  <a:cubicBezTo>
                    <a:pt x="364109" y="22098"/>
                    <a:pt x="361442" y="19939"/>
                    <a:pt x="358775" y="18161"/>
                  </a:cubicBezTo>
                  <a:lnTo>
                    <a:pt x="361442" y="14224"/>
                  </a:lnTo>
                  <a:lnTo>
                    <a:pt x="358775" y="18161"/>
                  </a:lnTo>
                  <a:cubicBezTo>
                    <a:pt x="355981" y="16256"/>
                    <a:pt x="353060" y="14732"/>
                    <a:pt x="350012" y="13462"/>
                  </a:cubicBezTo>
                  <a:lnTo>
                    <a:pt x="350012" y="13462"/>
                  </a:lnTo>
                  <a:lnTo>
                    <a:pt x="350012" y="13462"/>
                  </a:lnTo>
                  <a:cubicBezTo>
                    <a:pt x="346964" y="12192"/>
                    <a:pt x="343789" y="11176"/>
                    <a:pt x="340614" y="10541"/>
                  </a:cubicBezTo>
                  <a:lnTo>
                    <a:pt x="340614" y="10541"/>
                  </a:lnTo>
                  <a:lnTo>
                    <a:pt x="340614" y="10541"/>
                  </a:lnTo>
                  <a:cubicBezTo>
                    <a:pt x="337312" y="9906"/>
                    <a:pt x="334137" y="9525"/>
                    <a:pt x="330835" y="9525"/>
                  </a:cubicBezTo>
                  <a:lnTo>
                    <a:pt x="60198" y="9525"/>
                  </a:lnTo>
                  <a:cubicBezTo>
                    <a:pt x="56896" y="9525"/>
                    <a:pt x="53594" y="9906"/>
                    <a:pt x="50292" y="10541"/>
                  </a:cubicBezTo>
                  <a:lnTo>
                    <a:pt x="50292" y="10541"/>
                  </a:lnTo>
                  <a:lnTo>
                    <a:pt x="50292" y="10541"/>
                  </a:lnTo>
                  <a:cubicBezTo>
                    <a:pt x="47117" y="11176"/>
                    <a:pt x="43942" y="12192"/>
                    <a:pt x="40767" y="13462"/>
                  </a:cubicBezTo>
                  <a:lnTo>
                    <a:pt x="40767" y="13462"/>
                  </a:lnTo>
                  <a:lnTo>
                    <a:pt x="40767" y="13462"/>
                  </a:lnTo>
                  <a:cubicBezTo>
                    <a:pt x="37719" y="14732"/>
                    <a:pt x="34798" y="16256"/>
                    <a:pt x="32004" y="18161"/>
                  </a:cubicBezTo>
                  <a:lnTo>
                    <a:pt x="29337" y="14224"/>
                  </a:lnTo>
                  <a:lnTo>
                    <a:pt x="32004" y="18161"/>
                  </a:lnTo>
                  <a:cubicBezTo>
                    <a:pt x="29210" y="20066"/>
                    <a:pt x="26670" y="22098"/>
                    <a:pt x="24384" y="24384"/>
                  </a:cubicBezTo>
                  <a:lnTo>
                    <a:pt x="24384" y="24384"/>
                  </a:lnTo>
                  <a:lnTo>
                    <a:pt x="24384" y="24384"/>
                  </a:lnTo>
                  <a:cubicBezTo>
                    <a:pt x="22098" y="26670"/>
                    <a:pt x="19939" y="29337"/>
                    <a:pt x="18161" y="32004"/>
                  </a:cubicBezTo>
                  <a:lnTo>
                    <a:pt x="14224" y="29337"/>
                  </a:lnTo>
                  <a:lnTo>
                    <a:pt x="18161" y="32004"/>
                  </a:lnTo>
                  <a:cubicBezTo>
                    <a:pt x="16256" y="34798"/>
                    <a:pt x="14732" y="37719"/>
                    <a:pt x="13462" y="40767"/>
                  </a:cubicBezTo>
                  <a:lnTo>
                    <a:pt x="9017" y="38989"/>
                  </a:lnTo>
                  <a:lnTo>
                    <a:pt x="13462" y="40767"/>
                  </a:lnTo>
                  <a:cubicBezTo>
                    <a:pt x="12192" y="43815"/>
                    <a:pt x="11176" y="46990"/>
                    <a:pt x="10541" y="50292"/>
                  </a:cubicBezTo>
                  <a:lnTo>
                    <a:pt x="10541" y="50292"/>
                  </a:lnTo>
                  <a:lnTo>
                    <a:pt x="10541" y="50292"/>
                  </a:lnTo>
                  <a:cubicBezTo>
                    <a:pt x="9906" y="53594"/>
                    <a:pt x="9525" y="56769"/>
                    <a:pt x="9525" y="60198"/>
                  </a:cubicBezTo>
                  <a:lnTo>
                    <a:pt x="9525" y="330708"/>
                  </a:lnTo>
                  <a:close/>
                </a:path>
              </a:pathLst>
            </a:custGeom>
            <a:solidFill>
              <a:srgbClr val="6D912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0241" y="178816"/>
              <a:ext cx="226568" cy="154305"/>
            </a:xfrm>
            <a:custGeom>
              <a:avLst/>
              <a:gdLst/>
              <a:ahLst/>
              <a:cxnLst/>
              <a:rect l="l" t="t" r="r" b="b"/>
              <a:pathLst>
                <a:path w="226568" h="154305">
                  <a:moveTo>
                    <a:pt x="223393" y="3175"/>
                  </a:moveTo>
                  <a:cubicBezTo>
                    <a:pt x="226568" y="6223"/>
                    <a:pt x="226568" y="11430"/>
                    <a:pt x="223393" y="14478"/>
                  </a:cubicBezTo>
                  <a:lnTo>
                    <a:pt x="86868" y="151130"/>
                  </a:lnTo>
                  <a:cubicBezTo>
                    <a:pt x="83693" y="154305"/>
                    <a:pt x="78613" y="154305"/>
                    <a:pt x="75565" y="151130"/>
                  </a:cubicBezTo>
                  <a:lnTo>
                    <a:pt x="3175" y="78740"/>
                  </a:lnTo>
                  <a:cubicBezTo>
                    <a:pt x="0" y="75692"/>
                    <a:pt x="0" y="70485"/>
                    <a:pt x="3175" y="67437"/>
                  </a:cubicBezTo>
                  <a:cubicBezTo>
                    <a:pt x="6350" y="64389"/>
                    <a:pt x="11430" y="64389"/>
                    <a:pt x="14478" y="67437"/>
                  </a:cubicBezTo>
                  <a:lnTo>
                    <a:pt x="81153" y="134112"/>
                  </a:lnTo>
                  <a:lnTo>
                    <a:pt x="212090" y="3175"/>
                  </a:lnTo>
                  <a:cubicBezTo>
                    <a:pt x="215265" y="0"/>
                    <a:pt x="220345" y="0"/>
                    <a:pt x="223393" y="3175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457575" y="1849031"/>
            <a:ext cx="4626245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 spc="-43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Business Understanding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14788" y="2559415"/>
            <a:ext cx="2439343" cy="89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 dirty="0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Brand Growth</a:t>
            </a:r>
          </a:p>
          <a:p>
            <a:pPr algn="l">
              <a:lnSpc>
                <a:spcPts val="2174"/>
              </a:lnSpc>
            </a:pPr>
            <a:r>
              <a:rPr lang="en-US" sz="1350" spc="-21" dirty="0" err="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Oraimo</a:t>
            </a:r>
            <a:r>
              <a:rPr lang="en-US" sz="1350" spc="-21" dirty="0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, Africa9s leading smart- accessories brand since 2013.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14788" y="3873865"/>
            <a:ext cx="6149426" cy="62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Competitive Edge</a:t>
            </a:r>
          </a:p>
          <a:p>
            <a:pPr algn="l">
              <a:lnSpc>
                <a:spcPts val="1889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Affordable pricing, loyalty rewards, after-sales support, and influencer marketing.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08128" y="2559415"/>
            <a:ext cx="2776652" cy="89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Product Range</a:t>
            </a:r>
          </a:p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Includes earbuds, power banks, and personal care devices.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143750" y="257"/>
            <a:ext cx="4286250" cy="6438643"/>
          </a:xfrm>
          <a:custGeom>
            <a:avLst/>
            <a:gdLst/>
            <a:ahLst/>
            <a:cxnLst/>
            <a:rect l="l" t="t" r="r" b="b"/>
            <a:pathLst>
              <a:path w="4286250" h="6438643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3" t="-3" r="-223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362825" y="1609725"/>
            <a:ext cx="3848100" cy="3219450"/>
            <a:chOff x="0" y="0"/>
            <a:chExt cx="5130800" cy="4292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30800" cy="4292600"/>
            </a:xfrm>
            <a:custGeom>
              <a:avLst/>
              <a:gdLst/>
              <a:ahLst/>
              <a:cxnLst/>
              <a:rect l="l" t="t" r="r" b="b"/>
              <a:pathLst>
                <a:path w="5130800" h="42926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4212590"/>
                  </a:lnTo>
                  <a:cubicBezTo>
                    <a:pt x="0" y="4223258"/>
                    <a:pt x="2032" y="4233418"/>
                    <a:pt x="6096" y="4243197"/>
                  </a:cubicBezTo>
                  <a:cubicBezTo>
                    <a:pt x="10160" y="4252976"/>
                    <a:pt x="15875" y="4261612"/>
                    <a:pt x="23495" y="4269105"/>
                  </a:cubicBezTo>
                  <a:cubicBezTo>
                    <a:pt x="31115" y="4276598"/>
                    <a:pt x="39624" y="4282440"/>
                    <a:pt x="49403" y="4286504"/>
                  </a:cubicBezTo>
                  <a:cubicBezTo>
                    <a:pt x="59182" y="4290568"/>
                    <a:pt x="69342" y="4292600"/>
                    <a:pt x="80010" y="4292600"/>
                  </a:cubicBezTo>
                  <a:lnTo>
                    <a:pt x="5050790" y="4292600"/>
                  </a:lnTo>
                  <a:cubicBezTo>
                    <a:pt x="5061458" y="4292600"/>
                    <a:pt x="5071618" y="4290568"/>
                    <a:pt x="5081397" y="4286504"/>
                  </a:cubicBezTo>
                  <a:cubicBezTo>
                    <a:pt x="5091176" y="4282440"/>
                    <a:pt x="5099812" y="4276725"/>
                    <a:pt x="5107305" y="4269105"/>
                  </a:cubicBezTo>
                  <a:cubicBezTo>
                    <a:pt x="5114798" y="4261485"/>
                    <a:pt x="5120640" y="4252976"/>
                    <a:pt x="5124704" y="4243197"/>
                  </a:cubicBezTo>
                  <a:cubicBezTo>
                    <a:pt x="5128768" y="4233418"/>
                    <a:pt x="5130800" y="4223258"/>
                    <a:pt x="5130800" y="4212590"/>
                  </a:cubicBezTo>
                  <a:lnTo>
                    <a:pt x="5130800" y="80010"/>
                  </a:lnTo>
                  <a:cubicBezTo>
                    <a:pt x="5130800" y="69469"/>
                    <a:pt x="5128768" y="59182"/>
                    <a:pt x="5124704" y="49403"/>
                  </a:cubicBezTo>
                  <a:cubicBezTo>
                    <a:pt x="5120640" y="39624"/>
                    <a:pt x="5114925" y="30988"/>
                    <a:pt x="5107305" y="23495"/>
                  </a:cubicBezTo>
                  <a:cubicBezTo>
                    <a:pt x="5099685" y="16002"/>
                    <a:pt x="5091176" y="10160"/>
                    <a:pt x="5081397" y="6096"/>
                  </a:cubicBezTo>
                  <a:cubicBezTo>
                    <a:pt x="5071618" y="2032"/>
                    <a:pt x="5061458" y="0"/>
                    <a:pt x="505079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00075" y="2937272"/>
            <a:ext cx="514350" cy="450066"/>
            <a:chOff x="0" y="0"/>
            <a:chExt cx="514350" cy="4500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4477" cy="450342"/>
            </a:xfrm>
            <a:custGeom>
              <a:avLst/>
              <a:gdLst/>
              <a:ahLst/>
              <a:cxnLst/>
              <a:rect l="l" t="t" r="r" b="b"/>
              <a:pathLst>
                <a:path w="514477" h="450342">
                  <a:moveTo>
                    <a:pt x="433959" y="0"/>
                  </a:moveTo>
                  <a:cubicBezTo>
                    <a:pt x="442849" y="0"/>
                    <a:pt x="450088" y="7239"/>
                    <a:pt x="450088" y="16129"/>
                  </a:cubicBezTo>
                  <a:lnTo>
                    <a:pt x="450088" y="64389"/>
                  </a:lnTo>
                  <a:lnTo>
                    <a:pt x="498348" y="64389"/>
                  </a:lnTo>
                  <a:cubicBezTo>
                    <a:pt x="507238" y="64389"/>
                    <a:pt x="514477" y="71628"/>
                    <a:pt x="514477" y="80391"/>
                  </a:cubicBezTo>
                  <a:cubicBezTo>
                    <a:pt x="514477" y="89154"/>
                    <a:pt x="507238" y="96520"/>
                    <a:pt x="498348" y="96520"/>
                  </a:cubicBezTo>
                  <a:lnTo>
                    <a:pt x="450088" y="96520"/>
                  </a:lnTo>
                  <a:lnTo>
                    <a:pt x="450088" y="144780"/>
                  </a:lnTo>
                  <a:cubicBezTo>
                    <a:pt x="450088" y="153670"/>
                    <a:pt x="442849" y="160909"/>
                    <a:pt x="433959" y="160909"/>
                  </a:cubicBezTo>
                  <a:cubicBezTo>
                    <a:pt x="425069" y="160909"/>
                    <a:pt x="417830" y="153670"/>
                    <a:pt x="417830" y="144780"/>
                  </a:cubicBezTo>
                  <a:lnTo>
                    <a:pt x="417830" y="96393"/>
                  </a:lnTo>
                  <a:lnTo>
                    <a:pt x="369570" y="96393"/>
                  </a:lnTo>
                  <a:cubicBezTo>
                    <a:pt x="360680" y="96393"/>
                    <a:pt x="353441" y="89154"/>
                    <a:pt x="353441" y="80264"/>
                  </a:cubicBezTo>
                  <a:cubicBezTo>
                    <a:pt x="353441" y="71374"/>
                    <a:pt x="360680" y="64262"/>
                    <a:pt x="369570" y="64262"/>
                  </a:cubicBezTo>
                  <a:lnTo>
                    <a:pt x="417830" y="64262"/>
                  </a:lnTo>
                  <a:lnTo>
                    <a:pt x="417830" y="16129"/>
                  </a:lnTo>
                  <a:cubicBezTo>
                    <a:pt x="417830" y="7239"/>
                    <a:pt x="425069" y="0"/>
                    <a:pt x="433959" y="0"/>
                  </a:cubicBezTo>
                  <a:close/>
                  <a:moveTo>
                    <a:pt x="433959" y="289306"/>
                  </a:moveTo>
                  <a:cubicBezTo>
                    <a:pt x="442849" y="289306"/>
                    <a:pt x="450088" y="296545"/>
                    <a:pt x="450088" y="305435"/>
                  </a:cubicBezTo>
                  <a:lnTo>
                    <a:pt x="450088" y="353695"/>
                  </a:lnTo>
                  <a:lnTo>
                    <a:pt x="498348" y="353695"/>
                  </a:lnTo>
                  <a:cubicBezTo>
                    <a:pt x="507238" y="353695"/>
                    <a:pt x="514477" y="360934"/>
                    <a:pt x="514477" y="369824"/>
                  </a:cubicBezTo>
                  <a:cubicBezTo>
                    <a:pt x="514477" y="378714"/>
                    <a:pt x="507238" y="385953"/>
                    <a:pt x="498348" y="385953"/>
                  </a:cubicBezTo>
                  <a:lnTo>
                    <a:pt x="450088" y="385953"/>
                  </a:lnTo>
                  <a:lnTo>
                    <a:pt x="450088" y="434213"/>
                  </a:lnTo>
                  <a:cubicBezTo>
                    <a:pt x="450088" y="443103"/>
                    <a:pt x="442849" y="450342"/>
                    <a:pt x="433959" y="450342"/>
                  </a:cubicBezTo>
                  <a:cubicBezTo>
                    <a:pt x="425069" y="450342"/>
                    <a:pt x="417830" y="443103"/>
                    <a:pt x="417830" y="434213"/>
                  </a:cubicBezTo>
                  <a:lnTo>
                    <a:pt x="417830" y="385953"/>
                  </a:lnTo>
                  <a:lnTo>
                    <a:pt x="369570" y="385953"/>
                  </a:lnTo>
                  <a:cubicBezTo>
                    <a:pt x="360680" y="385953"/>
                    <a:pt x="353441" y="378714"/>
                    <a:pt x="353441" y="369824"/>
                  </a:cubicBezTo>
                  <a:cubicBezTo>
                    <a:pt x="353441" y="360934"/>
                    <a:pt x="360680" y="353695"/>
                    <a:pt x="369570" y="353695"/>
                  </a:cubicBezTo>
                  <a:lnTo>
                    <a:pt x="417830" y="353695"/>
                  </a:lnTo>
                  <a:lnTo>
                    <a:pt x="417830" y="305435"/>
                  </a:lnTo>
                  <a:cubicBezTo>
                    <a:pt x="417830" y="296545"/>
                    <a:pt x="425069" y="289306"/>
                    <a:pt x="433959" y="289306"/>
                  </a:cubicBezTo>
                  <a:close/>
                  <a:moveTo>
                    <a:pt x="137414" y="185166"/>
                  </a:moveTo>
                  <a:lnTo>
                    <a:pt x="54483" y="223647"/>
                  </a:lnTo>
                  <a:lnTo>
                    <a:pt x="137414" y="261874"/>
                  </a:lnTo>
                  <a:cubicBezTo>
                    <a:pt x="144399" y="265049"/>
                    <a:pt x="149860" y="270637"/>
                    <a:pt x="153035" y="277495"/>
                  </a:cubicBezTo>
                  <a:lnTo>
                    <a:pt x="191262" y="360426"/>
                  </a:lnTo>
                  <a:lnTo>
                    <a:pt x="229489" y="277495"/>
                  </a:lnTo>
                  <a:cubicBezTo>
                    <a:pt x="232664" y="270510"/>
                    <a:pt x="238252" y="265049"/>
                    <a:pt x="245110" y="261874"/>
                  </a:cubicBezTo>
                  <a:lnTo>
                    <a:pt x="328041" y="223647"/>
                  </a:lnTo>
                  <a:lnTo>
                    <a:pt x="245110" y="185420"/>
                  </a:lnTo>
                  <a:cubicBezTo>
                    <a:pt x="238125" y="182245"/>
                    <a:pt x="232664" y="176657"/>
                    <a:pt x="229489" y="169799"/>
                  </a:cubicBezTo>
                  <a:lnTo>
                    <a:pt x="191389" y="86741"/>
                  </a:lnTo>
                  <a:lnTo>
                    <a:pt x="153162" y="169672"/>
                  </a:lnTo>
                  <a:cubicBezTo>
                    <a:pt x="149987" y="176657"/>
                    <a:pt x="144399" y="182118"/>
                    <a:pt x="137541" y="185293"/>
                  </a:cubicBezTo>
                  <a:lnTo>
                    <a:pt x="137541" y="185166"/>
                  </a:lnTo>
                  <a:close/>
                  <a:moveTo>
                    <a:pt x="123952" y="291084"/>
                  </a:moveTo>
                  <a:lnTo>
                    <a:pt x="9398" y="238125"/>
                  </a:lnTo>
                  <a:cubicBezTo>
                    <a:pt x="3556" y="235585"/>
                    <a:pt x="0" y="229870"/>
                    <a:pt x="0" y="223647"/>
                  </a:cubicBezTo>
                  <a:cubicBezTo>
                    <a:pt x="0" y="217424"/>
                    <a:pt x="3556" y="211709"/>
                    <a:pt x="9398" y="209042"/>
                  </a:cubicBezTo>
                  <a:lnTo>
                    <a:pt x="124079" y="156083"/>
                  </a:lnTo>
                  <a:lnTo>
                    <a:pt x="176911" y="41402"/>
                  </a:lnTo>
                  <a:cubicBezTo>
                    <a:pt x="179578" y="35687"/>
                    <a:pt x="185293" y="32004"/>
                    <a:pt x="191516" y="32004"/>
                  </a:cubicBezTo>
                  <a:cubicBezTo>
                    <a:pt x="197739" y="32004"/>
                    <a:pt x="203454" y="35560"/>
                    <a:pt x="206121" y="41402"/>
                  </a:cubicBezTo>
                  <a:lnTo>
                    <a:pt x="259080" y="156083"/>
                  </a:lnTo>
                  <a:lnTo>
                    <a:pt x="373761" y="208915"/>
                  </a:lnTo>
                  <a:cubicBezTo>
                    <a:pt x="379476" y="211582"/>
                    <a:pt x="383159" y="217297"/>
                    <a:pt x="383159" y="223520"/>
                  </a:cubicBezTo>
                  <a:cubicBezTo>
                    <a:pt x="383159" y="229743"/>
                    <a:pt x="379603" y="235458"/>
                    <a:pt x="373761" y="238125"/>
                  </a:cubicBezTo>
                  <a:lnTo>
                    <a:pt x="259207" y="291211"/>
                  </a:lnTo>
                  <a:lnTo>
                    <a:pt x="206248" y="405765"/>
                  </a:lnTo>
                  <a:cubicBezTo>
                    <a:pt x="203581" y="411480"/>
                    <a:pt x="197866" y="415163"/>
                    <a:pt x="191643" y="415163"/>
                  </a:cubicBezTo>
                  <a:cubicBezTo>
                    <a:pt x="185420" y="415163"/>
                    <a:pt x="179705" y="411607"/>
                    <a:pt x="177038" y="405765"/>
                  </a:cubicBezTo>
                  <a:lnTo>
                    <a:pt x="123952" y="291084"/>
                  </a:lnTo>
                </a:path>
              </a:pathLst>
            </a:custGeom>
            <a:solidFill>
              <a:srgbClr val="A9F00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676650" y="2937272"/>
            <a:ext cx="514350" cy="450066"/>
            <a:chOff x="0" y="0"/>
            <a:chExt cx="514350" cy="4500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4477" cy="450342"/>
            </a:xfrm>
            <a:custGeom>
              <a:avLst/>
              <a:gdLst/>
              <a:ahLst/>
              <a:cxnLst/>
              <a:rect l="l" t="t" r="r" b="b"/>
              <a:pathLst>
                <a:path w="514477" h="450342">
                  <a:moveTo>
                    <a:pt x="433959" y="0"/>
                  </a:moveTo>
                  <a:cubicBezTo>
                    <a:pt x="442849" y="0"/>
                    <a:pt x="450088" y="7239"/>
                    <a:pt x="450088" y="16129"/>
                  </a:cubicBezTo>
                  <a:lnTo>
                    <a:pt x="450088" y="64389"/>
                  </a:lnTo>
                  <a:lnTo>
                    <a:pt x="498348" y="64389"/>
                  </a:lnTo>
                  <a:cubicBezTo>
                    <a:pt x="507238" y="64389"/>
                    <a:pt x="514477" y="71628"/>
                    <a:pt x="514477" y="80391"/>
                  </a:cubicBezTo>
                  <a:cubicBezTo>
                    <a:pt x="514477" y="89154"/>
                    <a:pt x="507238" y="96520"/>
                    <a:pt x="498348" y="96520"/>
                  </a:cubicBezTo>
                  <a:lnTo>
                    <a:pt x="450088" y="96520"/>
                  </a:lnTo>
                  <a:lnTo>
                    <a:pt x="450088" y="144780"/>
                  </a:lnTo>
                  <a:cubicBezTo>
                    <a:pt x="450088" y="153670"/>
                    <a:pt x="442849" y="160909"/>
                    <a:pt x="433959" y="160909"/>
                  </a:cubicBezTo>
                  <a:cubicBezTo>
                    <a:pt x="425069" y="160909"/>
                    <a:pt x="417830" y="153670"/>
                    <a:pt x="417830" y="144780"/>
                  </a:cubicBezTo>
                  <a:lnTo>
                    <a:pt x="417830" y="96393"/>
                  </a:lnTo>
                  <a:lnTo>
                    <a:pt x="369570" y="96393"/>
                  </a:lnTo>
                  <a:cubicBezTo>
                    <a:pt x="360680" y="96393"/>
                    <a:pt x="353441" y="89154"/>
                    <a:pt x="353441" y="80264"/>
                  </a:cubicBezTo>
                  <a:cubicBezTo>
                    <a:pt x="353441" y="71374"/>
                    <a:pt x="360680" y="64262"/>
                    <a:pt x="369570" y="64262"/>
                  </a:cubicBezTo>
                  <a:lnTo>
                    <a:pt x="417830" y="64262"/>
                  </a:lnTo>
                  <a:lnTo>
                    <a:pt x="417830" y="16129"/>
                  </a:lnTo>
                  <a:cubicBezTo>
                    <a:pt x="417830" y="7239"/>
                    <a:pt x="425069" y="0"/>
                    <a:pt x="433959" y="0"/>
                  </a:cubicBezTo>
                  <a:close/>
                  <a:moveTo>
                    <a:pt x="433959" y="289306"/>
                  </a:moveTo>
                  <a:cubicBezTo>
                    <a:pt x="442849" y="289306"/>
                    <a:pt x="450088" y="296545"/>
                    <a:pt x="450088" y="305435"/>
                  </a:cubicBezTo>
                  <a:lnTo>
                    <a:pt x="450088" y="353695"/>
                  </a:lnTo>
                  <a:lnTo>
                    <a:pt x="498348" y="353695"/>
                  </a:lnTo>
                  <a:cubicBezTo>
                    <a:pt x="507238" y="353695"/>
                    <a:pt x="514477" y="360934"/>
                    <a:pt x="514477" y="369824"/>
                  </a:cubicBezTo>
                  <a:cubicBezTo>
                    <a:pt x="514477" y="378714"/>
                    <a:pt x="507238" y="385953"/>
                    <a:pt x="498348" y="385953"/>
                  </a:cubicBezTo>
                  <a:lnTo>
                    <a:pt x="450088" y="385953"/>
                  </a:lnTo>
                  <a:lnTo>
                    <a:pt x="450088" y="434213"/>
                  </a:lnTo>
                  <a:cubicBezTo>
                    <a:pt x="450088" y="443103"/>
                    <a:pt x="442849" y="450342"/>
                    <a:pt x="433959" y="450342"/>
                  </a:cubicBezTo>
                  <a:cubicBezTo>
                    <a:pt x="425069" y="450342"/>
                    <a:pt x="417830" y="443103"/>
                    <a:pt x="417830" y="434213"/>
                  </a:cubicBezTo>
                  <a:lnTo>
                    <a:pt x="417830" y="385953"/>
                  </a:lnTo>
                  <a:lnTo>
                    <a:pt x="369570" y="385953"/>
                  </a:lnTo>
                  <a:cubicBezTo>
                    <a:pt x="360680" y="385953"/>
                    <a:pt x="353441" y="378714"/>
                    <a:pt x="353441" y="369824"/>
                  </a:cubicBezTo>
                  <a:cubicBezTo>
                    <a:pt x="353441" y="360934"/>
                    <a:pt x="360680" y="353695"/>
                    <a:pt x="369570" y="353695"/>
                  </a:cubicBezTo>
                  <a:lnTo>
                    <a:pt x="417830" y="353695"/>
                  </a:lnTo>
                  <a:lnTo>
                    <a:pt x="417830" y="305435"/>
                  </a:lnTo>
                  <a:cubicBezTo>
                    <a:pt x="417830" y="296545"/>
                    <a:pt x="425069" y="289306"/>
                    <a:pt x="433959" y="289306"/>
                  </a:cubicBezTo>
                  <a:close/>
                  <a:moveTo>
                    <a:pt x="137414" y="185166"/>
                  </a:moveTo>
                  <a:lnTo>
                    <a:pt x="54483" y="223647"/>
                  </a:lnTo>
                  <a:lnTo>
                    <a:pt x="137414" y="261874"/>
                  </a:lnTo>
                  <a:cubicBezTo>
                    <a:pt x="144399" y="265049"/>
                    <a:pt x="149860" y="270637"/>
                    <a:pt x="153035" y="277495"/>
                  </a:cubicBezTo>
                  <a:lnTo>
                    <a:pt x="191262" y="360426"/>
                  </a:lnTo>
                  <a:lnTo>
                    <a:pt x="229489" y="277495"/>
                  </a:lnTo>
                  <a:cubicBezTo>
                    <a:pt x="232664" y="270510"/>
                    <a:pt x="238252" y="265049"/>
                    <a:pt x="245110" y="261874"/>
                  </a:cubicBezTo>
                  <a:lnTo>
                    <a:pt x="328041" y="223647"/>
                  </a:lnTo>
                  <a:lnTo>
                    <a:pt x="245110" y="185420"/>
                  </a:lnTo>
                  <a:cubicBezTo>
                    <a:pt x="238125" y="182245"/>
                    <a:pt x="232664" y="176657"/>
                    <a:pt x="229489" y="169799"/>
                  </a:cubicBezTo>
                  <a:lnTo>
                    <a:pt x="191389" y="86741"/>
                  </a:lnTo>
                  <a:lnTo>
                    <a:pt x="153162" y="169672"/>
                  </a:lnTo>
                  <a:cubicBezTo>
                    <a:pt x="149987" y="176657"/>
                    <a:pt x="144399" y="182118"/>
                    <a:pt x="137541" y="185293"/>
                  </a:cubicBezTo>
                  <a:lnTo>
                    <a:pt x="137541" y="185166"/>
                  </a:lnTo>
                  <a:close/>
                  <a:moveTo>
                    <a:pt x="123952" y="291084"/>
                  </a:moveTo>
                  <a:lnTo>
                    <a:pt x="9398" y="238125"/>
                  </a:lnTo>
                  <a:cubicBezTo>
                    <a:pt x="3683" y="235585"/>
                    <a:pt x="0" y="229870"/>
                    <a:pt x="0" y="223647"/>
                  </a:cubicBezTo>
                  <a:cubicBezTo>
                    <a:pt x="0" y="217424"/>
                    <a:pt x="3683" y="211709"/>
                    <a:pt x="9398" y="209042"/>
                  </a:cubicBezTo>
                  <a:lnTo>
                    <a:pt x="123952" y="156083"/>
                  </a:lnTo>
                  <a:lnTo>
                    <a:pt x="176784" y="41402"/>
                  </a:lnTo>
                  <a:cubicBezTo>
                    <a:pt x="179451" y="35687"/>
                    <a:pt x="185166" y="32004"/>
                    <a:pt x="191389" y="32004"/>
                  </a:cubicBezTo>
                  <a:cubicBezTo>
                    <a:pt x="197612" y="32004"/>
                    <a:pt x="203327" y="35560"/>
                    <a:pt x="205994" y="41402"/>
                  </a:cubicBezTo>
                  <a:lnTo>
                    <a:pt x="258953" y="156083"/>
                  </a:lnTo>
                  <a:lnTo>
                    <a:pt x="373634" y="208915"/>
                  </a:lnTo>
                  <a:cubicBezTo>
                    <a:pt x="379349" y="211582"/>
                    <a:pt x="383032" y="217297"/>
                    <a:pt x="383032" y="223520"/>
                  </a:cubicBezTo>
                  <a:cubicBezTo>
                    <a:pt x="383032" y="229743"/>
                    <a:pt x="379476" y="235458"/>
                    <a:pt x="373634" y="238125"/>
                  </a:cubicBezTo>
                  <a:lnTo>
                    <a:pt x="259080" y="291211"/>
                  </a:lnTo>
                  <a:lnTo>
                    <a:pt x="206121" y="405765"/>
                  </a:lnTo>
                  <a:cubicBezTo>
                    <a:pt x="203454" y="411480"/>
                    <a:pt x="197739" y="415163"/>
                    <a:pt x="191516" y="415163"/>
                  </a:cubicBezTo>
                  <a:cubicBezTo>
                    <a:pt x="185293" y="415163"/>
                    <a:pt x="179578" y="411607"/>
                    <a:pt x="176911" y="405765"/>
                  </a:cubicBezTo>
                  <a:lnTo>
                    <a:pt x="123952" y="291084"/>
                  </a:lnTo>
                </a:path>
              </a:pathLst>
            </a:custGeom>
            <a:solidFill>
              <a:srgbClr val="A9F00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00075" y="1594580"/>
            <a:ext cx="320471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375" b="1" spc="-54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Business 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0075" y="3598802"/>
            <a:ext cx="2943349" cy="122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Inconsistent Sales</a:t>
            </a:r>
          </a:p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Sales fluctuate by product and region, resulting in inefficiencies and revenue loss.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9041" y="3598802"/>
            <a:ext cx="2878226" cy="122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Forecasting Need</a:t>
            </a:r>
          </a:p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Accurate forecasting is essential to optimize inventory management and budget allocation.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8575" y="-28449"/>
            <a:ext cx="11429997" cy="6438649"/>
            <a:chOff x="92078" y="34797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92078" y="34797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663575" y="3254121"/>
              <a:ext cx="1758823" cy="9525"/>
            </a:xfrm>
            <a:custGeom>
              <a:avLst/>
              <a:gdLst/>
              <a:ahLst/>
              <a:cxnLst/>
              <a:rect l="l" t="t" r="r" b="b"/>
              <a:pathLst>
                <a:path w="1758823" h="9525">
                  <a:moveTo>
                    <a:pt x="0" y="0"/>
                  </a:moveTo>
                  <a:lnTo>
                    <a:pt x="0" y="9525"/>
                  </a:lnTo>
                  <a:lnTo>
                    <a:pt x="1002665" y="9525"/>
                  </a:lnTo>
                  <a:lnTo>
                    <a:pt x="1002665" y="0"/>
                  </a:lnTo>
                  <a:close/>
                  <a:moveTo>
                    <a:pt x="1123696" y="0"/>
                  </a:moveTo>
                  <a:lnTo>
                    <a:pt x="1123696" y="9525"/>
                  </a:lnTo>
                  <a:lnTo>
                    <a:pt x="1758823" y="9525"/>
                  </a:lnTo>
                  <a:lnTo>
                    <a:pt x="1758823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335020" y="3254121"/>
              <a:ext cx="1251585" cy="9525"/>
            </a:xfrm>
            <a:custGeom>
              <a:avLst/>
              <a:gdLst/>
              <a:ahLst/>
              <a:cxnLst/>
              <a:rect l="l" t="t" r="r" b="b"/>
              <a:pathLst>
                <a:path w="1251585" h="9525">
                  <a:moveTo>
                    <a:pt x="0" y="9525"/>
                  </a:moveTo>
                  <a:lnTo>
                    <a:pt x="1251585" y="9525"/>
                  </a:lnTo>
                  <a:lnTo>
                    <a:pt x="12515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586732" y="3254121"/>
              <a:ext cx="41402" cy="9525"/>
            </a:xfrm>
            <a:custGeom>
              <a:avLst/>
              <a:gdLst/>
              <a:ahLst/>
              <a:cxnLst/>
              <a:rect l="l" t="t" r="r" b="b"/>
              <a:pathLst>
                <a:path w="41402" h="9525">
                  <a:moveTo>
                    <a:pt x="0" y="9525"/>
                  </a:moveTo>
                  <a:lnTo>
                    <a:pt x="41402" y="9525"/>
                  </a:lnTo>
                  <a:lnTo>
                    <a:pt x="414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335020" y="3530346"/>
              <a:ext cx="1007237" cy="9525"/>
            </a:xfrm>
            <a:custGeom>
              <a:avLst/>
              <a:gdLst/>
              <a:ahLst/>
              <a:cxnLst/>
              <a:rect l="l" t="t" r="r" b="b"/>
              <a:pathLst>
                <a:path w="1007237" h="9525">
                  <a:moveTo>
                    <a:pt x="0" y="9525"/>
                  </a:moveTo>
                  <a:lnTo>
                    <a:pt x="1007237" y="9525"/>
                  </a:lnTo>
                  <a:lnTo>
                    <a:pt x="10072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006465" y="3254121"/>
              <a:ext cx="1789176" cy="9525"/>
            </a:xfrm>
            <a:custGeom>
              <a:avLst/>
              <a:gdLst/>
              <a:ahLst/>
              <a:cxnLst/>
              <a:rect l="l" t="t" r="r" b="b"/>
              <a:pathLst>
                <a:path w="1789176" h="9525">
                  <a:moveTo>
                    <a:pt x="0" y="0"/>
                  </a:moveTo>
                  <a:lnTo>
                    <a:pt x="0" y="9525"/>
                  </a:lnTo>
                  <a:lnTo>
                    <a:pt x="1382395" y="9525"/>
                  </a:lnTo>
                  <a:lnTo>
                    <a:pt x="1382395" y="0"/>
                  </a:lnTo>
                  <a:close/>
                  <a:moveTo>
                    <a:pt x="1503426" y="0"/>
                  </a:moveTo>
                  <a:lnTo>
                    <a:pt x="1503426" y="9525"/>
                  </a:lnTo>
                  <a:lnTo>
                    <a:pt x="1789176" y="9525"/>
                  </a:lnTo>
                  <a:lnTo>
                    <a:pt x="1789176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8677910" y="3254121"/>
              <a:ext cx="1922526" cy="9525"/>
            </a:xfrm>
            <a:custGeom>
              <a:avLst/>
              <a:gdLst/>
              <a:ahLst/>
              <a:cxnLst/>
              <a:rect l="l" t="t" r="r" b="b"/>
              <a:pathLst>
                <a:path w="1922526" h="9525">
                  <a:moveTo>
                    <a:pt x="0" y="9525"/>
                  </a:moveTo>
                  <a:lnTo>
                    <a:pt x="1922526" y="9525"/>
                  </a:lnTo>
                  <a:lnTo>
                    <a:pt x="19225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5D8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600075" y="2004155"/>
            <a:ext cx="371005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 b="1" spc="-54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0075" y="2848566"/>
            <a:ext cx="2291344" cy="107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b="1" spc="-21" dirty="0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Forecasting Model </a:t>
            </a:r>
            <a:r>
              <a:rPr lang="en-US" sz="1350" spc="-21" dirty="0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Build a model to predict sales </a:t>
            </a:r>
          </a:p>
          <a:p>
            <a:pPr algn="l">
              <a:lnSpc>
                <a:spcPts val="974"/>
              </a:lnSpc>
            </a:pPr>
            <a:r>
              <a:rPr lang="en-US" sz="1350" spc="-21" dirty="0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for October 2024.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71541" y="2962866"/>
            <a:ext cx="1873604" cy="858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 b="1" spc="-21" dirty="0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Performance Evaluation</a:t>
            </a:r>
          </a:p>
          <a:p>
            <a:pPr algn="l">
              <a:lnSpc>
                <a:spcPts val="3375"/>
              </a:lnSpc>
            </a:pPr>
            <a:r>
              <a:rPr lang="en-US" sz="1350" spc="-21" dirty="0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Identify top cities and </a:t>
            </a:r>
          </a:p>
          <a:p>
            <a:pPr algn="l">
              <a:lnSpc>
                <a:spcPts val="974"/>
              </a:lnSpc>
            </a:pPr>
            <a:r>
              <a:rPr lang="en-US" sz="1350" spc="-21" dirty="0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products.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43000" y="2848566"/>
            <a:ext cx="2049361" cy="108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b="1" spc="-21" dirty="0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Actionable Insights </a:t>
            </a:r>
            <a:r>
              <a:rPr lang="en-US" sz="1350" spc="-21" dirty="0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Support financial planning </a:t>
            </a:r>
          </a:p>
          <a:p>
            <a:pPr algn="l">
              <a:lnSpc>
                <a:spcPts val="974"/>
              </a:lnSpc>
            </a:pPr>
            <a:r>
              <a:rPr lang="en-US" sz="1350" spc="-21" dirty="0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and resource allocation.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14477" y="2848566"/>
            <a:ext cx="1960740" cy="108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1350" b="1" spc="-21" dirty="0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Dashboard Creation </a:t>
            </a:r>
            <a:r>
              <a:rPr lang="en-US" sz="1350" spc="-21" dirty="0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Develop a forecasting </a:t>
            </a:r>
          </a:p>
          <a:p>
            <a:pPr algn="l">
              <a:lnSpc>
                <a:spcPts val="974"/>
              </a:lnSpc>
            </a:pPr>
            <a:r>
              <a:rPr lang="en-US" sz="1350" spc="-21" dirty="0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visualization tool.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9050" y="-63247"/>
            <a:ext cx="11556997" cy="6565649"/>
            <a:chOff x="0" y="0"/>
            <a:chExt cx="11557000" cy="6565646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701675" y="353034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2926"/>
                    <a:pt x="2159" y="39497"/>
                  </a:cubicBezTo>
                  <a:cubicBezTo>
                    <a:pt x="635" y="36068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7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7E5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01675" y="386372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7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D7E5D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00075" y="2432780"/>
            <a:ext cx="655577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600" b="1" spc="-54" dirty="0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Metrics of Success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4214" y="3276333"/>
            <a:ext cx="920323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00" spc="-21" dirty="0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To achieve stationarity via Dicky Fuller test with a p-value of less than 0.05. To achieve a forecasting model with RMSE and MAE &lt; One Million Shillings a day.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6CBD5A-FA25-A274-DC06-28F4B10B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6C3436-ECEC-68E3-F2F0-7998BBB2C12F}"/>
              </a:ext>
            </a:extLst>
          </p:cNvPr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799C03-3801-1E75-853A-2CF9340C9D6B}"/>
              </a:ext>
            </a:extLst>
          </p:cNvPr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28278BE-7F30-5F2F-D439-8169E8BADA88}"/>
              </a:ext>
            </a:extLst>
          </p:cNvPr>
          <p:cNvSpPr/>
          <p:nvPr/>
        </p:nvSpPr>
        <p:spPr>
          <a:xfrm>
            <a:off x="0" y="257"/>
            <a:ext cx="4286250" cy="6438643"/>
          </a:xfrm>
          <a:custGeom>
            <a:avLst/>
            <a:gdLst/>
            <a:ahLst/>
            <a:cxnLst/>
            <a:rect l="l" t="t" r="r" b="b"/>
            <a:pathLst>
              <a:path w="4286250" h="6438643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" t="-3" r="-73"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EB14AF7-74BB-EFE6-B715-F52D91239BC9}"/>
              </a:ext>
            </a:extLst>
          </p:cNvPr>
          <p:cNvGrpSpPr>
            <a:grpSpLocks noChangeAspect="1"/>
          </p:cNvGrpSpPr>
          <p:nvPr/>
        </p:nvGrpSpPr>
        <p:grpSpPr>
          <a:xfrm>
            <a:off x="4886325" y="1066800"/>
            <a:ext cx="4639561" cy="38100"/>
            <a:chOff x="0" y="0"/>
            <a:chExt cx="4639564" cy="381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3F77EB2-7D7C-10E1-9572-E452AC87F2BA}"/>
                </a:ext>
              </a:extLst>
            </p:cNvPr>
            <p:cNvSpPr/>
            <p:nvPr/>
          </p:nvSpPr>
          <p:spPr>
            <a:xfrm>
              <a:off x="0" y="0"/>
              <a:ext cx="4639564" cy="38100"/>
            </a:xfrm>
            <a:custGeom>
              <a:avLst/>
              <a:gdLst/>
              <a:ahLst/>
              <a:cxnLst/>
              <a:rect l="l" t="t" r="r" b="b"/>
              <a:pathLst>
                <a:path w="4639564" h="38100">
                  <a:moveTo>
                    <a:pt x="0" y="38100"/>
                  </a:moveTo>
                  <a:lnTo>
                    <a:pt x="4639564" y="38100"/>
                  </a:lnTo>
                  <a:lnTo>
                    <a:pt x="46395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4F1"/>
            </a:solidFill>
          </p:spPr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C2F7D384-ADCB-8A0D-DD9D-9F576139BA0B}"/>
              </a:ext>
            </a:extLst>
          </p:cNvPr>
          <p:cNvSpPr/>
          <p:nvPr/>
        </p:nvSpPr>
        <p:spPr>
          <a:xfrm>
            <a:off x="4286250" y="1344849"/>
            <a:ext cx="6772338" cy="4518022"/>
          </a:xfrm>
          <a:custGeom>
            <a:avLst/>
            <a:gdLst/>
            <a:ahLst/>
            <a:cxnLst/>
            <a:rect l="l" t="t" r="r" b="b"/>
            <a:pathLst>
              <a:path w="6070597" h="4518022">
                <a:moveTo>
                  <a:pt x="0" y="0"/>
                </a:moveTo>
                <a:lnTo>
                  <a:pt x="6070597" y="0"/>
                </a:lnTo>
                <a:lnTo>
                  <a:pt x="6070597" y="4518022"/>
                </a:lnTo>
                <a:lnTo>
                  <a:pt x="0" y="4518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FBA2D90-27C5-E1A5-9753-BE90CF488DDF}"/>
              </a:ext>
            </a:extLst>
          </p:cNvPr>
          <p:cNvSpPr txBox="1"/>
          <p:nvPr/>
        </p:nvSpPr>
        <p:spPr>
          <a:xfrm>
            <a:off x="4886325" y="584930"/>
            <a:ext cx="5881973" cy="56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 b="1" spc="-54" dirty="0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Stakeholders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7223344-E5FE-8C73-05E6-D0FD7D443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270026"/>
              </p:ext>
            </p:extLst>
          </p:nvPr>
        </p:nvGraphicFramePr>
        <p:xfrm>
          <a:off x="4572000" y="1574800"/>
          <a:ext cx="6629400" cy="379983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799006419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412364965"/>
                    </a:ext>
                  </a:extLst>
                </a:gridCol>
              </a:tblGrid>
              <a:tr h="6265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AUDIENCE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GAIN/BENEFITS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886122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r>
                        <a:rPr lang="en-US" dirty="0" err="1"/>
                        <a:t>Oraimo</a:t>
                      </a:r>
                      <a:r>
                        <a:rPr lang="en-US" dirty="0"/>
                        <a:t> Management Team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Strategic planning and informed decisions.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736159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r>
                        <a:rPr lang="en-US" dirty="0"/>
                        <a:t>Sales Team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 sales targets with revenue forecast.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888167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r>
                        <a:rPr lang="en-US" dirty="0"/>
                        <a:t>Finance Team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Accurate budgeting and cash flow Management.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763890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r>
                        <a:rPr lang="en-US" dirty="0"/>
                        <a:t>Retailers &amp; Shop Managers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stock for demand surges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587173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r>
                        <a:rPr lang="en-US" dirty="0"/>
                        <a:t>Data and Business Analysts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Development and monitoring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463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08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715000" y="257"/>
            <a:ext cx="5715000" cy="6438643"/>
          </a:xfrm>
          <a:custGeom>
            <a:avLst/>
            <a:gdLst/>
            <a:ahLst/>
            <a:cxnLst/>
            <a:rect l="l" t="t" r="r" b="b"/>
            <a:pathLst>
              <a:path w="5715000" h="6438643">
                <a:moveTo>
                  <a:pt x="0" y="0"/>
                </a:moveTo>
                <a:lnTo>
                  <a:pt x="5715000" y="0"/>
                </a:lnTo>
                <a:lnTo>
                  <a:pt x="5715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6" t="-3" r="-198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934075" y="552450"/>
            <a:ext cx="5276850" cy="5334000"/>
            <a:chOff x="0" y="0"/>
            <a:chExt cx="7035800" cy="7112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35799" cy="7111999"/>
            </a:xfrm>
            <a:custGeom>
              <a:avLst/>
              <a:gdLst/>
              <a:ahLst/>
              <a:cxnLst/>
              <a:rect l="l" t="t" r="r" b="b"/>
              <a:pathLst>
                <a:path w="7035799" h="7111999">
                  <a:moveTo>
                    <a:pt x="79756" y="0"/>
                  </a:moveTo>
                  <a:cubicBezTo>
                    <a:pt x="69215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7031990"/>
                  </a:lnTo>
                  <a:cubicBezTo>
                    <a:pt x="0" y="7042658"/>
                    <a:pt x="2032" y="7052818"/>
                    <a:pt x="6096" y="7062597"/>
                  </a:cubicBezTo>
                  <a:cubicBezTo>
                    <a:pt x="10160" y="7072375"/>
                    <a:pt x="15875" y="7081012"/>
                    <a:pt x="23495" y="7088505"/>
                  </a:cubicBezTo>
                  <a:cubicBezTo>
                    <a:pt x="31115" y="7095997"/>
                    <a:pt x="39624" y="7101839"/>
                    <a:pt x="49403" y="7105903"/>
                  </a:cubicBezTo>
                  <a:cubicBezTo>
                    <a:pt x="59055" y="7109840"/>
                    <a:pt x="69088" y="7111872"/>
                    <a:pt x="79502" y="7111999"/>
                  </a:cubicBezTo>
                  <a:lnTo>
                    <a:pt x="6956298" y="7111999"/>
                  </a:lnTo>
                  <a:cubicBezTo>
                    <a:pt x="6966712" y="7111872"/>
                    <a:pt x="6976745" y="7109840"/>
                    <a:pt x="6986397" y="7105903"/>
                  </a:cubicBezTo>
                  <a:cubicBezTo>
                    <a:pt x="6996176" y="7101839"/>
                    <a:pt x="7004812" y="7096124"/>
                    <a:pt x="7012305" y="7088505"/>
                  </a:cubicBezTo>
                  <a:cubicBezTo>
                    <a:pt x="7019797" y="7080885"/>
                    <a:pt x="7025639" y="7072375"/>
                    <a:pt x="7029703" y="7062597"/>
                  </a:cubicBezTo>
                  <a:cubicBezTo>
                    <a:pt x="7033768" y="7052818"/>
                    <a:pt x="7035799" y="7042531"/>
                    <a:pt x="7035799" y="7031990"/>
                  </a:cubicBezTo>
                  <a:lnTo>
                    <a:pt x="7035799" y="80010"/>
                  </a:lnTo>
                  <a:cubicBezTo>
                    <a:pt x="7035799" y="69469"/>
                    <a:pt x="7033768" y="59182"/>
                    <a:pt x="7029703" y="49403"/>
                  </a:cubicBezTo>
                  <a:cubicBezTo>
                    <a:pt x="7025639" y="39624"/>
                    <a:pt x="7019924" y="30988"/>
                    <a:pt x="7012305" y="23495"/>
                  </a:cubicBezTo>
                  <a:cubicBezTo>
                    <a:pt x="7004685" y="16002"/>
                    <a:pt x="6996176" y="10160"/>
                    <a:pt x="6986397" y="6096"/>
                  </a:cubicBezTo>
                  <a:cubicBezTo>
                    <a:pt x="6976618" y="2032"/>
                    <a:pt x="6966585" y="0"/>
                    <a:pt x="6956044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00075" y="2981325"/>
            <a:ext cx="2719235" cy="28575"/>
            <a:chOff x="0" y="0"/>
            <a:chExt cx="2719235" cy="28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19197" cy="28575"/>
            </a:xfrm>
            <a:custGeom>
              <a:avLst/>
              <a:gdLst/>
              <a:ahLst/>
              <a:cxnLst/>
              <a:rect l="l" t="t" r="r" b="b"/>
              <a:pathLst>
                <a:path w="2719197" h="28575">
                  <a:moveTo>
                    <a:pt x="0" y="0"/>
                  </a:moveTo>
                  <a:lnTo>
                    <a:pt x="0" y="28575"/>
                  </a:lnTo>
                  <a:lnTo>
                    <a:pt x="378841" y="28575"/>
                  </a:lnTo>
                  <a:lnTo>
                    <a:pt x="378841" y="0"/>
                  </a:lnTo>
                  <a:close/>
                  <a:moveTo>
                    <a:pt x="529717" y="0"/>
                  </a:moveTo>
                  <a:lnTo>
                    <a:pt x="529717" y="28575"/>
                  </a:lnTo>
                  <a:lnTo>
                    <a:pt x="743331" y="28575"/>
                  </a:lnTo>
                  <a:lnTo>
                    <a:pt x="743331" y="0"/>
                  </a:lnTo>
                  <a:close/>
                  <a:moveTo>
                    <a:pt x="894207" y="0"/>
                  </a:moveTo>
                  <a:lnTo>
                    <a:pt x="894207" y="28575"/>
                  </a:lnTo>
                  <a:lnTo>
                    <a:pt x="2719197" y="28575"/>
                  </a:lnTo>
                  <a:lnTo>
                    <a:pt x="2719197" y="0"/>
                  </a:lnTo>
                  <a:close/>
                </a:path>
              </a:pathLst>
            </a:custGeom>
            <a:solidFill>
              <a:srgbClr val="F0F4F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00075" y="2605354"/>
            <a:ext cx="4370927" cy="116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 spc="-43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Approach</a:t>
            </a:r>
          </a:p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We applied a streamlined methodology using time series forecasting techniques tailored for Oraimo's sales data.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-3" r="-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7"/>
            <a:ext cx="11430000" cy="6438643"/>
          </a:xfrm>
          <a:custGeom>
            <a:avLst/>
            <a:gdLst/>
            <a:ahLst/>
            <a:cxn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257"/>
            <a:ext cx="11430000" cy="6438643"/>
            <a:chOff x="0" y="0"/>
            <a:chExt cx="11430000" cy="6438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000" cy="6438646"/>
            </a:xfrm>
            <a:custGeom>
              <a:avLst/>
              <a:gdLst/>
              <a:ahLst/>
              <a:cxnLst/>
              <a:rect l="l" t="t" r="r" b="b"/>
              <a:pathLst>
                <a:path w="11430000" h="6438646">
                  <a:moveTo>
                    <a:pt x="0" y="0"/>
                  </a:moveTo>
                  <a:lnTo>
                    <a:pt x="0" y="6438646"/>
                  </a:lnTo>
                  <a:lnTo>
                    <a:pt x="11430000" y="6438646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52025">
                <a:alpha val="8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143750" y="257"/>
            <a:ext cx="4286250" cy="6438643"/>
          </a:xfrm>
          <a:custGeom>
            <a:avLst/>
            <a:gdLst/>
            <a:ahLst/>
            <a:cxnLst/>
            <a:rect l="l" t="t" r="r" b="b"/>
            <a:pathLst>
              <a:path w="4286250" h="6438643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" t="-3" r="-73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362825" y="2019300"/>
            <a:ext cx="3848100" cy="2400300"/>
            <a:chOff x="0" y="0"/>
            <a:chExt cx="5130800" cy="320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30800" cy="3200400"/>
            </a:xfrm>
            <a:custGeom>
              <a:avLst/>
              <a:gdLst/>
              <a:ahLst/>
              <a:cxnLst/>
              <a:rect l="l" t="t" r="r" b="b"/>
              <a:pathLst>
                <a:path w="5130800" h="3200400">
                  <a:moveTo>
                    <a:pt x="80010" y="0"/>
                  </a:moveTo>
                  <a:cubicBezTo>
                    <a:pt x="69342" y="0"/>
                    <a:pt x="59182" y="2032"/>
                    <a:pt x="49403" y="6096"/>
                  </a:cubicBezTo>
                  <a:cubicBezTo>
                    <a:pt x="39624" y="10160"/>
                    <a:pt x="30988" y="16002"/>
                    <a:pt x="23495" y="23495"/>
                  </a:cubicBezTo>
                  <a:cubicBezTo>
                    <a:pt x="16002" y="30988"/>
                    <a:pt x="10160" y="39624"/>
                    <a:pt x="6096" y="49403"/>
                  </a:cubicBezTo>
                  <a:cubicBezTo>
                    <a:pt x="2032" y="59182"/>
                    <a:pt x="0" y="69469"/>
                    <a:pt x="0" y="80010"/>
                  </a:cubicBezTo>
                  <a:lnTo>
                    <a:pt x="0" y="3120390"/>
                  </a:lnTo>
                  <a:cubicBezTo>
                    <a:pt x="0" y="3131058"/>
                    <a:pt x="2032" y="3141218"/>
                    <a:pt x="6096" y="3150997"/>
                  </a:cubicBezTo>
                  <a:cubicBezTo>
                    <a:pt x="10160" y="3160776"/>
                    <a:pt x="15875" y="3169412"/>
                    <a:pt x="23495" y="3176905"/>
                  </a:cubicBezTo>
                  <a:cubicBezTo>
                    <a:pt x="31115" y="3184398"/>
                    <a:pt x="39624" y="3190240"/>
                    <a:pt x="49403" y="3194304"/>
                  </a:cubicBezTo>
                  <a:cubicBezTo>
                    <a:pt x="59182" y="3198368"/>
                    <a:pt x="69342" y="3200400"/>
                    <a:pt x="80010" y="3200400"/>
                  </a:cubicBezTo>
                  <a:lnTo>
                    <a:pt x="5050790" y="3200400"/>
                  </a:lnTo>
                  <a:cubicBezTo>
                    <a:pt x="5061458" y="3200400"/>
                    <a:pt x="5071618" y="3198368"/>
                    <a:pt x="5081397" y="3194304"/>
                  </a:cubicBezTo>
                  <a:cubicBezTo>
                    <a:pt x="5091176" y="3190240"/>
                    <a:pt x="5099812" y="3184525"/>
                    <a:pt x="5107305" y="3176905"/>
                  </a:cubicBezTo>
                  <a:cubicBezTo>
                    <a:pt x="5114798" y="3169285"/>
                    <a:pt x="5120640" y="3160776"/>
                    <a:pt x="5124704" y="3150997"/>
                  </a:cubicBezTo>
                  <a:cubicBezTo>
                    <a:pt x="5128768" y="3141218"/>
                    <a:pt x="5130800" y="3131058"/>
                    <a:pt x="5130800" y="3120390"/>
                  </a:cubicBezTo>
                  <a:lnTo>
                    <a:pt x="5130800" y="80010"/>
                  </a:lnTo>
                  <a:cubicBezTo>
                    <a:pt x="5130800" y="69469"/>
                    <a:pt x="5128768" y="59182"/>
                    <a:pt x="5124704" y="49403"/>
                  </a:cubicBezTo>
                  <a:cubicBezTo>
                    <a:pt x="5120640" y="39624"/>
                    <a:pt x="5114925" y="30988"/>
                    <a:pt x="5107305" y="23495"/>
                  </a:cubicBezTo>
                  <a:cubicBezTo>
                    <a:pt x="5099685" y="16002"/>
                    <a:pt x="5091176" y="10160"/>
                    <a:pt x="5081397" y="6096"/>
                  </a:cubicBezTo>
                  <a:cubicBezTo>
                    <a:pt x="5071618" y="2032"/>
                    <a:pt x="5061458" y="0"/>
                    <a:pt x="505079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36572" y="1803397"/>
            <a:ext cx="260347" cy="774697"/>
            <a:chOff x="0" y="0"/>
            <a:chExt cx="260350" cy="774700"/>
          </a:xfrm>
        </p:grpSpPr>
        <p:sp>
          <p:nvSpPr>
            <p:cNvPr id="10" name="Freeform 10"/>
            <p:cNvSpPr/>
            <p:nvPr/>
          </p:nvSpPr>
          <p:spPr>
            <a:xfrm>
              <a:off x="68326" y="68326"/>
              <a:ext cx="123825" cy="638048"/>
            </a:xfrm>
            <a:custGeom>
              <a:avLst/>
              <a:gdLst/>
              <a:ahLst/>
              <a:cxnLst/>
              <a:rect l="l" t="t" r="r" b="b"/>
              <a:pathLst>
                <a:path w="123825" h="638048">
                  <a:moveTo>
                    <a:pt x="0" y="582803"/>
                  </a:moveTo>
                  <a:lnTo>
                    <a:pt x="0" y="55245"/>
                  </a:lnTo>
                  <a:cubicBezTo>
                    <a:pt x="0" y="51562"/>
                    <a:pt x="381" y="48006"/>
                    <a:pt x="1016" y="44450"/>
                  </a:cubicBezTo>
                  <a:cubicBezTo>
                    <a:pt x="1651" y="40894"/>
                    <a:pt x="2794" y="37465"/>
                    <a:pt x="4191" y="34036"/>
                  </a:cubicBezTo>
                  <a:cubicBezTo>
                    <a:pt x="5588" y="30607"/>
                    <a:pt x="7239" y="27559"/>
                    <a:pt x="9271" y="24511"/>
                  </a:cubicBezTo>
                  <a:cubicBezTo>
                    <a:pt x="11303" y="21463"/>
                    <a:pt x="13589" y="18669"/>
                    <a:pt x="16129" y="16129"/>
                  </a:cubicBezTo>
                  <a:cubicBezTo>
                    <a:pt x="18669" y="13589"/>
                    <a:pt x="21463" y="11303"/>
                    <a:pt x="24511" y="9271"/>
                  </a:cubicBezTo>
                  <a:cubicBezTo>
                    <a:pt x="27559" y="7239"/>
                    <a:pt x="30734" y="5588"/>
                    <a:pt x="34036" y="4191"/>
                  </a:cubicBezTo>
                  <a:cubicBezTo>
                    <a:pt x="37338" y="2794"/>
                    <a:pt x="40894" y="1778"/>
                    <a:pt x="44450" y="1016"/>
                  </a:cubicBezTo>
                  <a:cubicBezTo>
                    <a:pt x="48006" y="254"/>
                    <a:pt x="51562" y="0"/>
                    <a:pt x="55245" y="0"/>
                  </a:cubicBezTo>
                  <a:lnTo>
                    <a:pt x="68580" y="0"/>
                  </a:lnTo>
                  <a:cubicBezTo>
                    <a:pt x="72263" y="0"/>
                    <a:pt x="75819" y="381"/>
                    <a:pt x="79375" y="1016"/>
                  </a:cubicBezTo>
                  <a:cubicBezTo>
                    <a:pt x="82931" y="1651"/>
                    <a:pt x="86360" y="2794"/>
                    <a:pt x="89789" y="4191"/>
                  </a:cubicBezTo>
                  <a:cubicBezTo>
                    <a:pt x="93218" y="5588"/>
                    <a:pt x="96266" y="7239"/>
                    <a:pt x="99314" y="9271"/>
                  </a:cubicBezTo>
                  <a:cubicBezTo>
                    <a:pt x="102362" y="11303"/>
                    <a:pt x="105156" y="13589"/>
                    <a:pt x="107696" y="16129"/>
                  </a:cubicBezTo>
                  <a:cubicBezTo>
                    <a:pt x="110236" y="18669"/>
                    <a:pt x="112522" y="21463"/>
                    <a:pt x="114554" y="24511"/>
                  </a:cubicBezTo>
                  <a:cubicBezTo>
                    <a:pt x="116586" y="27559"/>
                    <a:pt x="118237" y="30734"/>
                    <a:pt x="119634" y="34036"/>
                  </a:cubicBezTo>
                  <a:cubicBezTo>
                    <a:pt x="121031" y="37338"/>
                    <a:pt x="122047" y="40894"/>
                    <a:pt x="122809" y="44450"/>
                  </a:cubicBezTo>
                  <a:cubicBezTo>
                    <a:pt x="123571" y="48006"/>
                    <a:pt x="123825" y="51562"/>
                    <a:pt x="123825" y="55245"/>
                  </a:cubicBezTo>
                  <a:lnTo>
                    <a:pt x="123825" y="582803"/>
                  </a:lnTo>
                  <a:cubicBezTo>
                    <a:pt x="123825" y="586486"/>
                    <a:pt x="123444" y="590042"/>
                    <a:pt x="122809" y="593598"/>
                  </a:cubicBezTo>
                  <a:cubicBezTo>
                    <a:pt x="122174" y="597154"/>
                    <a:pt x="121031" y="600583"/>
                    <a:pt x="119634" y="604012"/>
                  </a:cubicBezTo>
                  <a:cubicBezTo>
                    <a:pt x="118237" y="607441"/>
                    <a:pt x="116586" y="610489"/>
                    <a:pt x="114554" y="613537"/>
                  </a:cubicBezTo>
                  <a:cubicBezTo>
                    <a:pt x="112522" y="616585"/>
                    <a:pt x="110236" y="619379"/>
                    <a:pt x="107696" y="621919"/>
                  </a:cubicBezTo>
                  <a:cubicBezTo>
                    <a:pt x="105156" y="624459"/>
                    <a:pt x="102362" y="626745"/>
                    <a:pt x="99314" y="628777"/>
                  </a:cubicBezTo>
                  <a:cubicBezTo>
                    <a:pt x="96266" y="630809"/>
                    <a:pt x="93091" y="632460"/>
                    <a:pt x="89789" y="633857"/>
                  </a:cubicBezTo>
                  <a:cubicBezTo>
                    <a:pt x="86487" y="635254"/>
                    <a:pt x="82931" y="636270"/>
                    <a:pt x="79375" y="637032"/>
                  </a:cubicBezTo>
                  <a:cubicBezTo>
                    <a:pt x="75819" y="637794"/>
                    <a:pt x="72263" y="638048"/>
                    <a:pt x="68580" y="638048"/>
                  </a:cubicBezTo>
                  <a:lnTo>
                    <a:pt x="55245" y="638048"/>
                  </a:lnTo>
                  <a:cubicBezTo>
                    <a:pt x="51562" y="638048"/>
                    <a:pt x="48006" y="637667"/>
                    <a:pt x="44450" y="637032"/>
                  </a:cubicBezTo>
                  <a:cubicBezTo>
                    <a:pt x="40894" y="636397"/>
                    <a:pt x="37465" y="635254"/>
                    <a:pt x="34036" y="633857"/>
                  </a:cubicBezTo>
                  <a:cubicBezTo>
                    <a:pt x="30607" y="632460"/>
                    <a:pt x="27559" y="630809"/>
                    <a:pt x="24511" y="628777"/>
                  </a:cubicBezTo>
                  <a:cubicBezTo>
                    <a:pt x="21463" y="626745"/>
                    <a:pt x="18669" y="624459"/>
                    <a:pt x="16129" y="621919"/>
                  </a:cubicBezTo>
                  <a:cubicBezTo>
                    <a:pt x="13589" y="619379"/>
                    <a:pt x="11303" y="616585"/>
                    <a:pt x="9271" y="613537"/>
                  </a:cubicBezTo>
                  <a:cubicBezTo>
                    <a:pt x="7239" y="610489"/>
                    <a:pt x="5588" y="607314"/>
                    <a:pt x="4191" y="604012"/>
                  </a:cubicBezTo>
                  <a:cubicBezTo>
                    <a:pt x="2794" y="600710"/>
                    <a:pt x="1778" y="597154"/>
                    <a:pt x="1016" y="593598"/>
                  </a:cubicBezTo>
                  <a:cubicBezTo>
                    <a:pt x="254" y="590042"/>
                    <a:pt x="0" y="586486"/>
                    <a:pt x="0" y="582803"/>
                  </a:cubicBezTo>
                </a:path>
              </a:pathLst>
            </a:custGeom>
            <a:solidFill>
              <a:srgbClr val="54780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373" y="63373"/>
              <a:ext cx="133858" cy="647954"/>
            </a:xfrm>
            <a:custGeom>
              <a:avLst/>
              <a:gdLst/>
              <a:ahLst/>
              <a:cxnLst/>
              <a:rect l="l" t="t" r="r" b="b"/>
              <a:pathLst>
                <a:path w="133858" h="647954">
                  <a:moveTo>
                    <a:pt x="127" y="587756"/>
                  </a:moveTo>
                  <a:lnTo>
                    <a:pt x="127" y="60198"/>
                  </a:lnTo>
                  <a:lnTo>
                    <a:pt x="4953" y="60198"/>
                  </a:lnTo>
                  <a:lnTo>
                    <a:pt x="127" y="60198"/>
                  </a:lnTo>
                  <a:cubicBezTo>
                    <a:pt x="127" y="56261"/>
                    <a:pt x="508" y="52324"/>
                    <a:pt x="1270" y="48514"/>
                  </a:cubicBezTo>
                  <a:lnTo>
                    <a:pt x="5969" y="49403"/>
                  </a:lnTo>
                  <a:lnTo>
                    <a:pt x="1270" y="48514"/>
                  </a:lnTo>
                  <a:cubicBezTo>
                    <a:pt x="2032" y="44704"/>
                    <a:pt x="3175" y="40894"/>
                    <a:pt x="4699" y="37211"/>
                  </a:cubicBezTo>
                  <a:lnTo>
                    <a:pt x="9144" y="38989"/>
                  </a:lnTo>
                  <a:lnTo>
                    <a:pt x="4699" y="37211"/>
                  </a:lnTo>
                  <a:cubicBezTo>
                    <a:pt x="6223" y="33528"/>
                    <a:pt x="8001" y="30099"/>
                    <a:pt x="10287" y="26797"/>
                  </a:cubicBezTo>
                  <a:lnTo>
                    <a:pt x="10287" y="26797"/>
                  </a:lnTo>
                  <a:lnTo>
                    <a:pt x="10287" y="26797"/>
                  </a:lnTo>
                  <a:cubicBezTo>
                    <a:pt x="12446" y="23495"/>
                    <a:pt x="14986" y="20447"/>
                    <a:pt x="17780" y="17653"/>
                  </a:cubicBezTo>
                  <a:lnTo>
                    <a:pt x="17780" y="17653"/>
                  </a:lnTo>
                  <a:lnTo>
                    <a:pt x="17780" y="17653"/>
                  </a:lnTo>
                  <a:cubicBezTo>
                    <a:pt x="20574" y="14859"/>
                    <a:pt x="23622" y="12446"/>
                    <a:pt x="26924" y="10160"/>
                  </a:cubicBezTo>
                  <a:lnTo>
                    <a:pt x="26924" y="10160"/>
                  </a:lnTo>
                  <a:lnTo>
                    <a:pt x="26924" y="10160"/>
                  </a:lnTo>
                  <a:cubicBezTo>
                    <a:pt x="30226" y="8001"/>
                    <a:pt x="33655" y="6096"/>
                    <a:pt x="37338" y="4572"/>
                  </a:cubicBezTo>
                  <a:lnTo>
                    <a:pt x="37338" y="4572"/>
                  </a:lnTo>
                  <a:lnTo>
                    <a:pt x="37338" y="4572"/>
                  </a:lnTo>
                  <a:cubicBezTo>
                    <a:pt x="41021" y="3048"/>
                    <a:pt x="44704" y="1905"/>
                    <a:pt x="48641" y="1143"/>
                  </a:cubicBezTo>
                  <a:lnTo>
                    <a:pt x="49530" y="5842"/>
                  </a:lnTo>
                  <a:lnTo>
                    <a:pt x="48641" y="1143"/>
                  </a:lnTo>
                  <a:cubicBezTo>
                    <a:pt x="52451" y="381"/>
                    <a:pt x="56388" y="0"/>
                    <a:pt x="60325" y="0"/>
                  </a:cubicBezTo>
                  <a:lnTo>
                    <a:pt x="60325" y="4826"/>
                  </a:lnTo>
                  <a:lnTo>
                    <a:pt x="60325" y="127"/>
                  </a:lnTo>
                  <a:lnTo>
                    <a:pt x="73660" y="127"/>
                  </a:lnTo>
                  <a:lnTo>
                    <a:pt x="73660" y="4953"/>
                  </a:lnTo>
                  <a:lnTo>
                    <a:pt x="73660" y="127"/>
                  </a:lnTo>
                  <a:cubicBezTo>
                    <a:pt x="77597" y="127"/>
                    <a:pt x="81534" y="508"/>
                    <a:pt x="85344" y="1270"/>
                  </a:cubicBezTo>
                  <a:lnTo>
                    <a:pt x="84455" y="5969"/>
                  </a:lnTo>
                  <a:lnTo>
                    <a:pt x="85344" y="1270"/>
                  </a:lnTo>
                  <a:cubicBezTo>
                    <a:pt x="89281" y="2032"/>
                    <a:pt x="92964" y="3175"/>
                    <a:pt x="96647" y="4699"/>
                  </a:cubicBezTo>
                  <a:lnTo>
                    <a:pt x="96647" y="4699"/>
                  </a:lnTo>
                  <a:lnTo>
                    <a:pt x="96647" y="4699"/>
                  </a:lnTo>
                  <a:cubicBezTo>
                    <a:pt x="100330" y="6223"/>
                    <a:pt x="103759" y="8001"/>
                    <a:pt x="107061" y="10287"/>
                  </a:cubicBezTo>
                  <a:lnTo>
                    <a:pt x="107061" y="10287"/>
                  </a:lnTo>
                  <a:lnTo>
                    <a:pt x="107061" y="10287"/>
                  </a:lnTo>
                  <a:cubicBezTo>
                    <a:pt x="110363" y="12446"/>
                    <a:pt x="113411" y="14986"/>
                    <a:pt x="116205" y="17780"/>
                  </a:cubicBezTo>
                  <a:lnTo>
                    <a:pt x="116205" y="17780"/>
                  </a:lnTo>
                  <a:lnTo>
                    <a:pt x="116205" y="17780"/>
                  </a:lnTo>
                  <a:cubicBezTo>
                    <a:pt x="118999" y="20574"/>
                    <a:pt x="121539" y="23622"/>
                    <a:pt x="123698" y="26924"/>
                  </a:cubicBezTo>
                  <a:lnTo>
                    <a:pt x="123698" y="26924"/>
                  </a:lnTo>
                  <a:lnTo>
                    <a:pt x="123698" y="26924"/>
                  </a:lnTo>
                  <a:cubicBezTo>
                    <a:pt x="125857" y="30226"/>
                    <a:pt x="127762" y="33655"/>
                    <a:pt x="129286" y="37338"/>
                  </a:cubicBezTo>
                  <a:lnTo>
                    <a:pt x="129286" y="37338"/>
                  </a:lnTo>
                  <a:lnTo>
                    <a:pt x="129286" y="37338"/>
                  </a:lnTo>
                  <a:cubicBezTo>
                    <a:pt x="130810" y="41021"/>
                    <a:pt x="131953" y="44704"/>
                    <a:pt x="132715" y="48641"/>
                  </a:cubicBezTo>
                  <a:lnTo>
                    <a:pt x="128016" y="49530"/>
                  </a:lnTo>
                  <a:lnTo>
                    <a:pt x="132715" y="48641"/>
                  </a:lnTo>
                  <a:cubicBezTo>
                    <a:pt x="133477" y="52451"/>
                    <a:pt x="133858" y="56388"/>
                    <a:pt x="133858" y="60325"/>
                  </a:cubicBezTo>
                  <a:lnTo>
                    <a:pt x="129032" y="60325"/>
                  </a:lnTo>
                  <a:lnTo>
                    <a:pt x="133858" y="60325"/>
                  </a:lnTo>
                  <a:lnTo>
                    <a:pt x="133858" y="587756"/>
                  </a:lnTo>
                  <a:lnTo>
                    <a:pt x="129032" y="587756"/>
                  </a:lnTo>
                  <a:lnTo>
                    <a:pt x="133858" y="587756"/>
                  </a:lnTo>
                  <a:cubicBezTo>
                    <a:pt x="133858" y="591693"/>
                    <a:pt x="133477" y="595630"/>
                    <a:pt x="132715" y="599440"/>
                  </a:cubicBezTo>
                  <a:lnTo>
                    <a:pt x="132715" y="599440"/>
                  </a:lnTo>
                  <a:lnTo>
                    <a:pt x="132715" y="599440"/>
                  </a:lnTo>
                  <a:cubicBezTo>
                    <a:pt x="131953" y="603250"/>
                    <a:pt x="130810" y="607060"/>
                    <a:pt x="129286" y="610743"/>
                  </a:cubicBezTo>
                  <a:lnTo>
                    <a:pt x="129286" y="610743"/>
                  </a:lnTo>
                  <a:lnTo>
                    <a:pt x="129286" y="610743"/>
                  </a:lnTo>
                  <a:cubicBezTo>
                    <a:pt x="127762" y="614426"/>
                    <a:pt x="125984" y="617855"/>
                    <a:pt x="123698" y="621157"/>
                  </a:cubicBezTo>
                  <a:lnTo>
                    <a:pt x="119761" y="618490"/>
                  </a:lnTo>
                  <a:lnTo>
                    <a:pt x="123698" y="621157"/>
                  </a:lnTo>
                  <a:cubicBezTo>
                    <a:pt x="121539" y="624459"/>
                    <a:pt x="118999" y="627507"/>
                    <a:pt x="116205" y="630301"/>
                  </a:cubicBezTo>
                  <a:lnTo>
                    <a:pt x="116205" y="630301"/>
                  </a:lnTo>
                  <a:lnTo>
                    <a:pt x="116205" y="630301"/>
                  </a:lnTo>
                  <a:cubicBezTo>
                    <a:pt x="113411" y="633095"/>
                    <a:pt x="110363" y="635508"/>
                    <a:pt x="107061" y="637794"/>
                  </a:cubicBezTo>
                  <a:lnTo>
                    <a:pt x="107061" y="637794"/>
                  </a:lnTo>
                  <a:lnTo>
                    <a:pt x="107061" y="637794"/>
                  </a:lnTo>
                  <a:cubicBezTo>
                    <a:pt x="103759" y="639953"/>
                    <a:pt x="100330" y="641858"/>
                    <a:pt x="96647" y="643382"/>
                  </a:cubicBezTo>
                  <a:lnTo>
                    <a:pt x="96647" y="643382"/>
                  </a:lnTo>
                  <a:lnTo>
                    <a:pt x="96647" y="643382"/>
                  </a:lnTo>
                  <a:cubicBezTo>
                    <a:pt x="92964" y="644906"/>
                    <a:pt x="89281" y="646049"/>
                    <a:pt x="85344" y="646811"/>
                  </a:cubicBezTo>
                  <a:lnTo>
                    <a:pt x="84455" y="642112"/>
                  </a:lnTo>
                  <a:lnTo>
                    <a:pt x="85344" y="646811"/>
                  </a:lnTo>
                  <a:cubicBezTo>
                    <a:pt x="81534" y="647573"/>
                    <a:pt x="77597" y="647954"/>
                    <a:pt x="73660" y="647954"/>
                  </a:cubicBezTo>
                  <a:lnTo>
                    <a:pt x="73660" y="643128"/>
                  </a:lnTo>
                  <a:lnTo>
                    <a:pt x="73660" y="647827"/>
                  </a:lnTo>
                  <a:lnTo>
                    <a:pt x="60198" y="647827"/>
                  </a:lnTo>
                  <a:lnTo>
                    <a:pt x="60198" y="643001"/>
                  </a:lnTo>
                  <a:lnTo>
                    <a:pt x="60198" y="647827"/>
                  </a:lnTo>
                  <a:cubicBezTo>
                    <a:pt x="56261" y="647827"/>
                    <a:pt x="52324" y="647446"/>
                    <a:pt x="48514" y="646684"/>
                  </a:cubicBezTo>
                  <a:lnTo>
                    <a:pt x="49403" y="641985"/>
                  </a:lnTo>
                  <a:lnTo>
                    <a:pt x="48514" y="646684"/>
                  </a:lnTo>
                  <a:cubicBezTo>
                    <a:pt x="44577" y="645922"/>
                    <a:pt x="40894" y="644779"/>
                    <a:pt x="37211" y="643255"/>
                  </a:cubicBezTo>
                  <a:lnTo>
                    <a:pt x="37211" y="643255"/>
                  </a:lnTo>
                  <a:lnTo>
                    <a:pt x="37211" y="643255"/>
                  </a:lnTo>
                  <a:cubicBezTo>
                    <a:pt x="33528" y="641731"/>
                    <a:pt x="30099" y="639953"/>
                    <a:pt x="26797" y="637667"/>
                  </a:cubicBezTo>
                  <a:lnTo>
                    <a:pt x="26797" y="637667"/>
                  </a:lnTo>
                  <a:lnTo>
                    <a:pt x="26797" y="637667"/>
                  </a:lnTo>
                  <a:cubicBezTo>
                    <a:pt x="23495" y="635508"/>
                    <a:pt x="20447" y="632968"/>
                    <a:pt x="17653" y="630174"/>
                  </a:cubicBezTo>
                  <a:lnTo>
                    <a:pt x="17653" y="630174"/>
                  </a:lnTo>
                  <a:lnTo>
                    <a:pt x="17653" y="630174"/>
                  </a:lnTo>
                  <a:cubicBezTo>
                    <a:pt x="14859" y="627380"/>
                    <a:pt x="12319" y="624332"/>
                    <a:pt x="10160" y="621030"/>
                  </a:cubicBezTo>
                  <a:lnTo>
                    <a:pt x="14097" y="618363"/>
                  </a:lnTo>
                  <a:lnTo>
                    <a:pt x="10160" y="621030"/>
                  </a:lnTo>
                  <a:cubicBezTo>
                    <a:pt x="8001" y="617728"/>
                    <a:pt x="6096" y="614299"/>
                    <a:pt x="4572" y="610616"/>
                  </a:cubicBezTo>
                  <a:lnTo>
                    <a:pt x="9017" y="608838"/>
                  </a:lnTo>
                  <a:lnTo>
                    <a:pt x="4572" y="610616"/>
                  </a:lnTo>
                  <a:cubicBezTo>
                    <a:pt x="3048" y="606933"/>
                    <a:pt x="1905" y="603250"/>
                    <a:pt x="1143" y="599313"/>
                  </a:cubicBezTo>
                  <a:lnTo>
                    <a:pt x="1143" y="599313"/>
                  </a:lnTo>
                  <a:lnTo>
                    <a:pt x="1143" y="599313"/>
                  </a:lnTo>
                  <a:cubicBezTo>
                    <a:pt x="381" y="595376"/>
                    <a:pt x="0" y="591566"/>
                    <a:pt x="0" y="587629"/>
                  </a:cubicBezTo>
                  <a:lnTo>
                    <a:pt x="4826" y="587629"/>
                  </a:lnTo>
                  <a:lnTo>
                    <a:pt x="127" y="587629"/>
                  </a:lnTo>
                  <a:moveTo>
                    <a:pt x="9652" y="587629"/>
                  </a:moveTo>
                  <a:cubicBezTo>
                    <a:pt x="9652" y="590931"/>
                    <a:pt x="10033" y="594233"/>
                    <a:pt x="10668" y="597535"/>
                  </a:cubicBezTo>
                  <a:lnTo>
                    <a:pt x="5969" y="598424"/>
                  </a:lnTo>
                  <a:lnTo>
                    <a:pt x="10668" y="597535"/>
                  </a:lnTo>
                  <a:cubicBezTo>
                    <a:pt x="11303" y="600837"/>
                    <a:pt x="12319" y="603885"/>
                    <a:pt x="13589" y="607060"/>
                  </a:cubicBezTo>
                  <a:lnTo>
                    <a:pt x="13589" y="607060"/>
                  </a:lnTo>
                  <a:lnTo>
                    <a:pt x="13589" y="607060"/>
                  </a:lnTo>
                  <a:cubicBezTo>
                    <a:pt x="14859" y="610108"/>
                    <a:pt x="16383" y="613029"/>
                    <a:pt x="18288" y="615823"/>
                  </a:cubicBezTo>
                  <a:lnTo>
                    <a:pt x="18288" y="615823"/>
                  </a:lnTo>
                  <a:lnTo>
                    <a:pt x="18288" y="615823"/>
                  </a:lnTo>
                  <a:cubicBezTo>
                    <a:pt x="20066" y="618617"/>
                    <a:pt x="22225" y="621157"/>
                    <a:pt x="24511" y="623443"/>
                  </a:cubicBezTo>
                  <a:lnTo>
                    <a:pt x="21082" y="626872"/>
                  </a:lnTo>
                  <a:lnTo>
                    <a:pt x="24511" y="623443"/>
                  </a:lnTo>
                  <a:cubicBezTo>
                    <a:pt x="26797" y="625729"/>
                    <a:pt x="29464" y="627888"/>
                    <a:pt x="32131" y="629666"/>
                  </a:cubicBezTo>
                  <a:lnTo>
                    <a:pt x="29464" y="633603"/>
                  </a:lnTo>
                  <a:lnTo>
                    <a:pt x="32131" y="629666"/>
                  </a:lnTo>
                  <a:cubicBezTo>
                    <a:pt x="34925" y="631444"/>
                    <a:pt x="37846" y="633095"/>
                    <a:pt x="40894" y="634365"/>
                  </a:cubicBezTo>
                  <a:lnTo>
                    <a:pt x="39116" y="638810"/>
                  </a:lnTo>
                  <a:lnTo>
                    <a:pt x="40894" y="634365"/>
                  </a:lnTo>
                  <a:cubicBezTo>
                    <a:pt x="43942" y="635635"/>
                    <a:pt x="47117" y="636651"/>
                    <a:pt x="50419" y="637286"/>
                  </a:cubicBezTo>
                  <a:lnTo>
                    <a:pt x="50419" y="637286"/>
                  </a:lnTo>
                  <a:lnTo>
                    <a:pt x="50419" y="637286"/>
                  </a:lnTo>
                  <a:cubicBezTo>
                    <a:pt x="53721" y="637921"/>
                    <a:pt x="56896" y="638302"/>
                    <a:pt x="60325" y="638302"/>
                  </a:cubicBezTo>
                  <a:lnTo>
                    <a:pt x="73660" y="638302"/>
                  </a:lnTo>
                  <a:cubicBezTo>
                    <a:pt x="76962" y="638302"/>
                    <a:pt x="80264" y="637921"/>
                    <a:pt x="83566" y="637286"/>
                  </a:cubicBezTo>
                  <a:lnTo>
                    <a:pt x="83566" y="637286"/>
                  </a:lnTo>
                  <a:lnTo>
                    <a:pt x="83566" y="637286"/>
                  </a:lnTo>
                  <a:cubicBezTo>
                    <a:pt x="86741" y="636651"/>
                    <a:pt x="89916" y="635635"/>
                    <a:pt x="93091" y="634365"/>
                  </a:cubicBezTo>
                  <a:lnTo>
                    <a:pt x="94869" y="638810"/>
                  </a:lnTo>
                  <a:lnTo>
                    <a:pt x="93091" y="634365"/>
                  </a:lnTo>
                  <a:cubicBezTo>
                    <a:pt x="96139" y="633095"/>
                    <a:pt x="99060" y="631571"/>
                    <a:pt x="101854" y="629666"/>
                  </a:cubicBezTo>
                  <a:lnTo>
                    <a:pt x="104521" y="633603"/>
                  </a:lnTo>
                  <a:lnTo>
                    <a:pt x="101854" y="629666"/>
                  </a:lnTo>
                  <a:cubicBezTo>
                    <a:pt x="104648" y="627761"/>
                    <a:pt x="107188" y="625729"/>
                    <a:pt x="109474" y="623443"/>
                  </a:cubicBezTo>
                  <a:lnTo>
                    <a:pt x="112903" y="626872"/>
                  </a:lnTo>
                  <a:lnTo>
                    <a:pt x="109474" y="623443"/>
                  </a:lnTo>
                  <a:cubicBezTo>
                    <a:pt x="111760" y="621157"/>
                    <a:pt x="113919" y="618490"/>
                    <a:pt x="115697" y="615823"/>
                  </a:cubicBezTo>
                  <a:lnTo>
                    <a:pt x="115697" y="615823"/>
                  </a:lnTo>
                  <a:lnTo>
                    <a:pt x="115697" y="615823"/>
                  </a:lnTo>
                  <a:cubicBezTo>
                    <a:pt x="117475" y="613029"/>
                    <a:pt x="119126" y="610235"/>
                    <a:pt x="120396" y="607060"/>
                  </a:cubicBezTo>
                  <a:lnTo>
                    <a:pt x="124841" y="608838"/>
                  </a:lnTo>
                  <a:lnTo>
                    <a:pt x="120396" y="607060"/>
                  </a:lnTo>
                  <a:cubicBezTo>
                    <a:pt x="121666" y="604012"/>
                    <a:pt x="122682" y="600837"/>
                    <a:pt x="123317" y="597535"/>
                  </a:cubicBezTo>
                  <a:lnTo>
                    <a:pt x="128016" y="598424"/>
                  </a:lnTo>
                  <a:lnTo>
                    <a:pt x="123317" y="597535"/>
                  </a:lnTo>
                  <a:cubicBezTo>
                    <a:pt x="123952" y="594233"/>
                    <a:pt x="124333" y="591058"/>
                    <a:pt x="124333" y="587629"/>
                  </a:cubicBezTo>
                  <a:lnTo>
                    <a:pt x="124333" y="60198"/>
                  </a:lnTo>
                  <a:cubicBezTo>
                    <a:pt x="124333" y="56896"/>
                    <a:pt x="123952" y="53594"/>
                    <a:pt x="123317" y="50292"/>
                  </a:cubicBezTo>
                  <a:lnTo>
                    <a:pt x="123317" y="50292"/>
                  </a:lnTo>
                  <a:lnTo>
                    <a:pt x="123317" y="50292"/>
                  </a:lnTo>
                  <a:cubicBezTo>
                    <a:pt x="122682" y="46990"/>
                    <a:pt x="121666" y="43942"/>
                    <a:pt x="120396" y="40767"/>
                  </a:cubicBezTo>
                  <a:lnTo>
                    <a:pt x="124841" y="38989"/>
                  </a:lnTo>
                  <a:lnTo>
                    <a:pt x="120396" y="40767"/>
                  </a:lnTo>
                  <a:cubicBezTo>
                    <a:pt x="119126" y="37719"/>
                    <a:pt x="117602" y="34798"/>
                    <a:pt x="115697" y="32004"/>
                  </a:cubicBezTo>
                  <a:lnTo>
                    <a:pt x="119634" y="29337"/>
                  </a:lnTo>
                  <a:lnTo>
                    <a:pt x="115697" y="32004"/>
                  </a:lnTo>
                  <a:cubicBezTo>
                    <a:pt x="113792" y="29210"/>
                    <a:pt x="111760" y="26670"/>
                    <a:pt x="109474" y="24384"/>
                  </a:cubicBezTo>
                  <a:lnTo>
                    <a:pt x="112903" y="20955"/>
                  </a:lnTo>
                  <a:lnTo>
                    <a:pt x="109474" y="24384"/>
                  </a:lnTo>
                  <a:cubicBezTo>
                    <a:pt x="107188" y="22098"/>
                    <a:pt x="104521" y="19939"/>
                    <a:pt x="101854" y="18161"/>
                  </a:cubicBezTo>
                  <a:lnTo>
                    <a:pt x="104521" y="14224"/>
                  </a:lnTo>
                  <a:lnTo>
                    <a:pt x="101854" y="18161"/>
                  </a:lnTo>
                  <a:cubicBezTo>
                    <a:pt x="99060" y="16256"/>
                    <a:pt x="96139" y="14732"/>
                    <a:pt x="93091" y="13462"/>
                  </a:cubicBezTo>
                  <a:lnTo>
                    <a:pt x="94869" y="9017"/>
                  </a:lnTo>
                  <a:lnTo>
                    <a:pt x="93091" y="13462"/>
                  </a:lnTo>
                  <a:cubicBezTo>
                    <a:pt x="90043" y="12192"/>
                    <a:pt x="86868" y="11176"/>
                    <a:pt x="83566" y="10541"/>
                  </a:cubicBezTo>
                  <a:lnTo>
                    <a:pt x="83566" y="10541"/>
                  </a:lnTo>
                  <a:lnTo>
                    <a:pt x="83566" y="10541"/>
                  </a:lnTo>
                  <a:cubicBezTo>
                    <a:pt x="80264" y="9906"/>
                    <a:pt x="77089" y="9525"/>
                    <a:pt x="73660" y="9525"/>
                  </a:cubicBezTo>
                  <a:lnTo>
                    <a:pt x="60198" y="9525"/>
                  </a:lnTo>
                  <a:cubicBezTo>
                    <a:pt x="56896" y="9525"/>
                    <a:pt x="53594" y="9906"/>
                    <a:pt x="50292" y="10541"/>
                  </a:cubicBezTo>
                  <a:lnTo>
                    <a:pt x="50292" y="10541"/>
                  </a:lnTo>
                  <a:lnTo>
                    <a:pt x="50292" y="10541"/>
                  </a:lnTo>
                  <a:cubicBezTo>
                    <a:pt x="47117" y="11176"/>
                    <a:pt x="43942" y="12192"/>
                    <a:pt x="40767" y="13462"/>
                  </a:cubicBezTo>
                  <a:lnTo>
                    <a:pt x="38989" y="9017"/>
                  </a:lnTo>
                  <a:lnTo>
                    <a:pt x="40767" y="13462"/>
                  </a:lnTo>
                  <a:cubicBezTo>
                    <a:pt x="37719" y="14732"/>
                    <a:pt x="34798" y="16256"/>
                    <a:pt x="32004" y="18161"/>
                  </a:cubicBezTo>
                  <a:lnTo>
                    <a:pt x="29337" y="14224"/>
                  </a:lnTo>
                  <a:lnTo>
                    <a:pt x="32004" y="18161"/>
                  </a:lnTo>
                  <a:cubicBezTo>
                    <a:pt x="29210" y="20066"/>
                    <a:pt x="26670" y="22098"/>
                    <a:pt x="24384" y="24384"/>
                  </a:cubicBezTo>
                  <a:lnTo>
                    <a:pt x="20955" y="20955"/>
                  </a:lnTo>
                  <a:lnTo>
                    <a:pt x="24384" y="24384"/>
                  </a:lnTo>
                  <a:cubicBezTo>
                    <a:pt x="22098" y="26670"/>
                    <a:pt x="19939" y="29337"/>
                    <a:pt x="18161" y="32004"/>
                  </a:cubicBezTo>
                  <a:lnTo>
                    <a:pt x="14224" y="29337"/>
                  </a:lnTo>
                  <a:lnTo>
                    <a:pt x="18161" y="32004"/>
                  </a:lnTo>
                  <a:cubicBezTo>
                    <a:pt x="16256" y="34798"/>
                    <a:pt x="14732" y="37719"/>
                    <a:pt x="13462" y="40767"/>
                  </a:cubicBezTo>
                  <a:lnTo>
                    <a:pt x="13462" y="40767"/>
                  </a:lnTo>
                  <a:lnTo>
                    <a:pt x="13462" y="40767"/>
                  </a:lnTo>
                  <a:cubicBezTo>
                    <a:pt x="12192" y="43815"/>
                    <a:pt x="11176" y="46990"/>
                    <a:pt x="10541" y="50292"/>
                  </a:cubicBezTo>
                  <a:lnTo>
                    <a:pt x="10541" y="50292"/>
                  </a:lnTo>
                  <a:lnTo>
                    <a:pt x="10541" y="50292"/>
                  </a:lnTo>
                  <a:cubicBezTo>
                    <a:pt x="9906" y="53594"/>
                    <a:pt x="9525" y="56769"/>
                    <a:pt x="9525" y="60198"/>
                  </a:cubicBezTo>
                  <a:lnTo>
                    <a:pt x="9525" y="587756"/>
                  </a:ln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93747" y="2622547"/>
            <a:ext cx="260347" cy="765172"/>
            <a:chOff x="0" y="0"/>
            <a:chExt cx="260350" cy="765175"/>
          </a:xfrm>
        </p:grpSpPr>
        <p:sp>
          <p:nvSpPr>
            <p:cNvPr id="13" name="Freeform 13"/>
            <p:cNvSpPr/>
            <p:nvPr/>
          </p:nvSpPr>
          <p:spPr>
            <a:xfrm>
              <a:off x="68199" y="68326"/>
              <a:ext cx="123952" cy="628650"/>
            </a:xfrm>
            <a:custGeom>
              <a:avLst/>
              <a:gdLst/>
              <a:ahLst/>
              <a:cxnLst/>
              <a:rect l="l" t="t" r="r" b="b"/>
              <a:pathLst>
                <a:path w="123952" h="628650">
                  <a:moveTo>
                    <a:pt x="127" y="573278"/>
                  </a:moveTo>
                  <a:lnTo>
                    <a:pt x="127" y="55245"/>
                  </a:lnTo>
                  <a:cubicBezTo>
                    <a:pt x="127" y="51562"/>
                    <a:pt x="508" y="48006"/>
                    <a:pt x="1143" y="44450"/>
                  </a:cubicBezTo>
                  <a:cubicBezTo>
                    <a:pt x="1778" y="40894"/>
                    <a:pt x="2921" y="37465"/>
                    <a:pt x="4318" y="34036"/>
                  </a:cubicBezTo>
                  <a:cubicBezTo>
                    <a:pt x="5715" y="30607"/>
                    <a:pt x="7366" y="27559"/>
                    <a:pt x="9398" y="24511"/>
                  </a:cubicBezTo>
                  <a:cubicBezTo>
                    <a:pt x="11430" y="21463"/>
                    <a:pt x="13716" y="18669"/>
                    <a:pt x="16256" y="16129"/>
                  </a:cubicBezTo>
                  <a:cubicBezTo>
                    <a:pt x="18796" y="13589"/>
                    <a:pt x="21590" y="11303"/>
                    <a:pt x="24638" y="9271"/>
                  </a:cubicBezTo>
                  <a:cubicBezTo>
                    <a:pt x="27686" y="7239"/>
                    <a:pt x="30861" y="5588"/>
                    <a:pt x="34163" y="4191"/>
                  </a:cubicBezTo>
                  <a:cubicBezTo>
                    <a:pt x="37465" y="2794"/>
                    <a:pt x="41021" y="1778"/>
                    <a:pt x="44577" y="1016"/>
                  </a:cubicBezTo>
                  <a:cubicBezTo>
                    <a:pt x="48133" y="254"/>
                    <a:pt x="51689" y="0"/>
                    <a:pt x="55372" y="0"/>
                  </a:cubicBezTo>
                  <a:lnTo>
                    <a:pt x="68707" y="0"/>
                  </a:lnTo>
                  <a:cubicBezTo>
                    <a:pt x="72390" y="0"/>
                    <a:pt x="75946" y="381"/>
                    <a:pt x="79502" y="1016"/>
                  </a:cubicBezTo>
                  <a:cubicBezTo>
                    <a:pt x="83058" y="1651"/>
                    <a:pt x="86487" y="2794"/>
                    <a:pt x="89916" y="4191"/>
                  </a:cubicBezTo>
                  <a:cubicBezTo>
                    <a:pt x="93345" y="5588"/>
                    <a:pt x="96393" y="7239"/>
                    <a:pt x="99441" y="9271"/>
                  </a:cubicBezTo>
                  <a:cubicBezTo>
                    <a:pt x="102489" y="11303"/>
                    <a:pt x="105283" y="13589"/>
                    <a:pt x="107823" y="16129"/>
                  </a:cubicBezTo>
                  <a:cubicBezTo>
                    <a:pt x="110363" y="18669"/>
                    <a:pt x="112649" y="21463"/>
                    <a:pt x="114681" y="24511"/>
                  </a:cubicBezTo>
                  <a:cubicBezTo>
                    <a:pt x="116713" y="27559"/>
                    <a:pt x="118364" y="30734"/>
                    <a:pt x="119761" y="34036"/>
                  </a:cubicBezTo>
                  <a:cubicBezTo>
                    <a:pt x="121158" y="37338"/>
                    <a:pt x="122174" y="40894"/>
                    <a:pt x="122936" y="44450"/>
                  </a:cubicBezTo>
                  <a:cubicBezTo>
                    <a:pt x="123698" y="48006"/>
                    <a:pt x="123952" y="51562"/>
                    <a:pt x="123952" y="55245"/>
                  </a:cubicBezTo>
                  <a:lnTo>
                    <a:pt x="123952" y="573405"/>
                  </a:lnTo>
                  <a:cubicBezTo>
                    <a:pt x="123952" y="577088"/>
                    <a:pt x="123571" y="580644"/>
                    <a:pt x="122936" y="584200"/>
                  </a:cubicBezTo>
                  <a:cubicBezTo>
                    <a:pt x="122301" y="587756"/>
                    <a:pt x="121158" y="591185"/>
                    <a:pt x="119761" y="594614"/>
                  </a:cubicBezTo>
                  <a:cubicBezTo>
                    <a:pt x="118364" y="598043"/>
                    <a:pt x="116713" y="601091"/>
                    <a:pt x="114681" y="604139"/>
                  </a:cubicBezTo>
                  <a:cubicBezTo>
                    <a:pt x="112649" y="607187"/>
                    <a:pt x="110363" y="609981"/>
                    <a:pt x="107823" y="612521"/>
                  </a:cubicBezTo>
                  <a:cubicBezTo>
                    <a:pt x="105283" y="615061"/>
                    <a:pt x="102489" y="617347"/>
                    <a:pt x="99441" y="619379"/>
                  </a:cubicBezTo>
                  <a:cubicBezTo>
                    <a:pt x="96393" y="621411"/>
                    <a:pt x="93218" y="623062"/>
                    <a:pt x="89916" y="624459"/>
                  </a:cubicBezTo>
                  <a:cubicBezTo>
                    <a:pt x="86614" y="625856"/>
                    <a:pt x="83058" y="626872"/>
                    <a:pt x="79502" y="627634"/>
                  </a:cubicBezTo>
                  <a:cubicBezTo>
                    <a:pt x="75946" y="628396"/>
                    <a:pt x="72390" y="628650"/>
                    <a:pt x="68707" y="628650"/>
                  </a:cubicBezTo>
                  <a:lnTo>
                    <a:pt x="55245" y="628650"/>
                  </a:lnTo>
                  <a:cubicBezTo>
                    <a:pt x="51562" y="628650"/>
                    <a:pt x="48006" y="628269"/>
                    <a:pt x="44450" y="627634"/>
                  </a:cubicBezTo>
                  <a:cubicBezTo>
                    <a:pt x="40894" y="626999"/>
                    <a:pt x="37465" y="625856"/>
                    <a:pt x="34036" y="624459"/>
                  </a:cubicBezTo>
                  <a:cubicBezTo>
                    <a:pt x="30607" y="623062"/>
                    <a:pt x="27559" y="621411"/>
                    <a:pt x="24511" y="619379"/>
                  </a:cubicBezTo>
                  <a:cubicBezTo>
                    <a:pt x="21463" y="617347"/>
                    <a:pt x="18669" y="615061"/>
                    <a:pt x="16129" y="612521"/>
                  </a:cubicBezTo>
                  <a:cubicBezTo>
                    <a:pt x="13589" y="609981"/>
                    <a:pt x="11303" y="607187"/>
                    <a:pt x="9271" y="604139"/>
                  </a:cubicBezTo>
                  <a:cubicBezTo>
                    <a:pt x="7239" y="601091"/>
                    <a:pt x="5588" y="597916"/>
                    <a:pt x="4191" y="594614"/>
                  </a:cubicBezTo>
                  <a:cubicBezTo>
                    <a:pt x="2794" y="591312"/>
                    <a:pt x="1778" y="587756"/>
                    <a:pt x="1016" y="584200"/>
                  </a:cubicBezTo>
                  <a:cubicBezTo>
                    <a:pt x="254" y="580644"/>
                    <a:pt x="0" y="577088"/>
                    <a:pt x="0" y="573405"/>
                  </a:cubicBezTo>
                </a:path>
              </a:pathLst>
            </a:custGeom>
            <a:solidFill>
              <a:srgbClr val="54780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246" y="63373"/>
              <a:ext cx="133985" cy="638683"/>
            </a:xfrm>
            <a:custGeom>
              <a:avLst/>
              <a:gdLst/>
              <a:ahLst/>
              <a:cxnLst/>
              <a:rect l="l" t="t" r="r" b="b"/>
              <a:pathLst>
                <a:path w="133985" h="638683">
                  <a:moveTo>
                    <a:pt x="254" y="578231"/>
                  </a:moveTo>
                  <a:lnTo>
                    <a:pt x="254" y="60198"/>
                  </a:lnTo>
                  <a:lnTo>
                    <a:pt x="5080" y="60198"/>
                  </a:lnTo>
                  <a:lnTo>
                    <a:pt x="254" y="60198"/>
                  </a:lnTo>
                  <a:cubicBezTo>
                    <a:pt x="254" y="56261"/>
                    <a:pt x="635" y="52324"/>
                    <a:pt x="1397" y="48514"/>
                  </a:cubicBezTo>
                  <a:lnTo>
                    <a:pt x="6096" y="49403"/>
                  </a:lnTo>
                  <a:lnTo>
                    <a:pt x="1397" y="48514"/>
                  </a:lnTo>
                  <a:cubicBezTo>
                    <a:pt x="2159" y="44704"/>
                    <a:pt x="3302" y="40894"/>
                    <a:pt x="4826" y="37211"/>
                  </a:cubicBezTo>
                  <a:lnTo>
                    <a:pt x="9271" y="38989"/>
                  </a:lnTo>
                  <a:lnTo>
                    <a:pt x="4826" y="37211"/>
                  </a:lnTo>
                  <a:cubicBezTo>
                    <a:pt x="6350" y="33528"/>
                    <a:pt x="8128" y="30099"/>
                    <a:pt x="10414" y="26797"/>
                  </a:cubicBezTo>
                  <a:lnTo>
                    <a:pt x="10414" y="26797"/>
                  </a:lnTo>
                  <a:lnTo>
                    <a:pt x="10414" y="26797"/>
                  </a:lnTo>
                  <a:cubicBezTo>
                    <a:pt x="12573" y="23495"/>
                    <a:pt x="15113" y="20447"/>
                    <a:pt x="17907" y="17653"/>
                  </a:cubicBezTo>
                  <a:lnTo>
                    <a:pt x="17907" y="17653"/>
                  </a:lnTo>
                  <a:lnTo>
                    <a:pt x="17907" y="17653"/>
                  </a:lnTo>
                  <a:cubicBezTo>
                    <a:pt x="20701" y="14859"/>
                    <a:pt x="23749" y="12446"/>
                    <a:pt x="27051" y="10160"/>
                  </a:cubicBezTo>
                  <a:lnTo>
                    <a:pt x="27051" y="10160"/>
                  </a:lnTo>
                  <a:lnTo>
                    <a:pt x="27051" y="10160"/>
                  </a:lnTo>
                  <a:cubicBezTo>
                    <a:pt x="30353" y="8001"/>
                    <a:pt x="33782" y="6096"/>
                    <a:pt x="37465" y="4572"/>
                  </a:cubicBezTo>
                  <a:lnTo>
                    <a:pt x="37465" y="4572"/>
                  </a:lnTo>
                  <a:lnTo>
                    <a:pt x="37465" y="4572"/>
                  </a:lnTo>
                  <a:cubicBezTo>
                    <a:pt x="41148" y="3048"/>
                    <a:pt x="44831" y="1905"/>
                    <a:pt x="48768" y="1143"/>
                  </a:cubicBezTo>
                  <a:lnTo>
                    <a:pt x="49657" y="5842"/>
                  </a:lnTo>
                  <a:lnTo>
                    <a:pt x="48768" y="1143"/>
                  </a:lnTo>
                  <a:cubicBezTo>
                    <a:pt x="52578" y="381"/>
                    <a:pt x="56515" y="0"/>
                    <a:pt x="60452" y="0"/>
                  </a:cubicBezTo>
                  <a:lnTo>
                    <a:pt x="60452" y="4826"/>
                  </a:lnTo>
                  <a:lnTo>
                    <a:pt x="60452" y="127"/>
                  </a:lnTo>
                  <a:lnTo>
                    <a:pt x="73787" y="127"/>
                  </a:lnTo>
                  <a:lnTo>
                    <a:pt x="73787" y="4953"/>
                  </a:lnTo>
                  <a:lnTo>
                    <a:pt x="73787" y="127"/>
                  </a:lnTo>
                  <a:cubicBezTo>
                    <a:pt x="77724" y="127"/>
                    <a:pt x="81661" y="508"/>
                    <a:pt x="85471" y="1270"/>
                  </a:cubicBezTo>
                  <a:lnTo>
                    <a:pt x="84582" y="5969"/>
                  </a:lnTo>
                  <a:lnTo>
                    <a:pt x="85471" y="1270"/>
                  </a:lnTo>
                  <a:cubicBezTo>
                    <a:pt x="89408" y="2032"/>
                    <a:pt x="93091" y="3175"/>
                    <a:pt x="96774" y="4699"/>
                  </a:cubicBezTo>
                  <a:lnTo>
                    <a:pt x="96774" y="4699"/>
                  </a:lnTo>
                  <a:lnTo>
                    <a:pt x="96774" y="4699"/>
                  </a:lnTo>
                  <a:cubicBezTo>
                    <a:pt x="100457" y="6223"/>
                    <a:pt x="103886" y="8001"/>
                    <a:pt x="107188" y="10287"/>
                  </a:cubicBezTo>
                  <a:lnTo>
                    <a:pt x="107188" y="10287"/>
                  </a:lnTo>
                  <a:lnTo>
                    <a:pt x="107188" y="10287"/>
                  </a:lnTo>
                  <a:cubicBezTo>
                    <a:pt x="110490" y="12446"/>
                    <a:pt x="113538" y="14986"/>
                    <a:pt x="116332" y="17780"/>
                  </a:cubicBezTo>
                  <a:lnTo>
                    <a:pt x="116332" y="17780"/>
                  </a:lnTo>
                  <a:lnTo>
                    <a:pt x="116332" y="17780"/>
                  </a:lnTo>
                  <a:cubicBezTo>
                    <a:pt x="119126" y="20574"/>
                    <a:pt x="121666" y="23622"/>
                    <a:pt x="123825" y="26924"/>
                  </a:cubicBezTo>
                  <a:lnTo>
                    <a:pt x="123825" y="26924"/>
                  </a:lnTo>
                  <a:lnTo>
                    <a:pt x="123825" y="26924"/>
                  </a:lnTo>
                  <a:cubicBezTo>
                    <a:pt x="125984" y="30226"/>
                    <a:pt x="127889" y="33655"/>
                    <a:pt x="129413" y="37338"/>
                  </a:cubicBezTo>
                  <a:lnTo>
                    <a:pt x="129413" y="37338"/>
                  </a:lnTo>
                  <a:lnTo>
                    <a:pt x="129413" y="37338"/>
                  </a:lnTo>
                  <a:cubicBezTo>
                    <a:pt x="130937" y="41021"/>
                    <a:pt x="132080" y="44704"/>
                    <a:pt x="132842" y="48641"/>
                  </a:cubicBezTo>
                  <a:lnTo>
                    <a:pt x="132842" y="48641"/>
                  </a:lnTo>
                  <a:lnTo>
                    <a:pt x="132842" y="48641"/>
                  </a:lnTo>
                  <a:cubicBezTo>
                    <a:pt x="133604" y="52451"/>
                    <a:pt x="133985" y="56388"/>
                    <a:pt x="133985" y="60325"/>
                  </a:cubicBezTo>
                  <a:lnTo>
                    <a:pt x="129159" y="60325"/>
                  </a:lnTo>
                  <a:lnTo>
                    <a:pt x="133985" y="60325"/>
                  </a:lnTo>
                  <a:lnTo>
                    <a:pt x="133985" y="578485"/>
                  </a:lnTo>
                  <a:lnTo>
                    <a:pt x="129159" y="578485"/>
                  </a:lnTo>
                  <a:lnTo>
                    <a:pt x="133985" y="578485"/>
                  </a:lnTo>
                  <a:cubicBezTo>
                    <a:pt x="133985" y="582422"/>
                    <a:pt x="133604" y="586359"/>
                    <a:pt x="132842" y="590169"/>
                  </a:cubicBezTo>
                  <a:lnTo>
                    <a:pt x="132842" y="590169"/>
                  </a:lnTo>
                  <a:lnTo>
                    <a:pt x="132842" y="590169"/>
                  </a:lnTo>
                  <a:cubicBezTo>
                    <a:pt x="132080" y="593979"/>
                    <a:pt x="130937" y="597789"/>
                    <a:pt x="129413" y="601472"/>
                  </a:cubicBezTo>
                  <a:lnTo>
                    <a:pt x="129413" y="601472"/>
                  </a:lnTo>
                  <a:lnTo>
                    <a:pt x="129413" y="601472"/>
                  </a:lnTo>
                  <a:cubicBezTo>
                    <a:pt x="127889" y="605155"/>
                    <a:pt x="126111" y="608584"/>
                    <a:pt x="123825" y="611886"/>
                  </a:cubicBezTo>
                  <a:lnTo>
                    <a:pt x="119888" y="609219"/>
                  </a:lnTo>
                  <a:lnTo>
                    <a:pt x="123825" y="611886"/>
                  </a:lnTo>
                  <a:cubicBezTo>
                    <a:pt x="121666" y="615188"/>
                    <a:pt x="119126" y="618236"/>
                    <a:pt x="116332" y="621030"/>
                  </a:cubicBezTo>
                  <a:lnTo>
                    <a:pt x="116332" y="621030"/>
                  </a:lnTo>
                  <a:lnTo>
                    <a:pt x="116332" y="621030"/>
                  </a:lnTo>
                  <a:cubicBezTo>
                    <a:pt x="113538" y="623824"/>
                    <a:pt x="110490" y="626237"/>
                    <a:pt x="107188" y="628523"/>
                  </a:cubicBezTo>
                  <a:lnTo>
                    <a:pt x="107188" y="628523"/>
                  </a:lnTo>
                  <a:lnTo>
                    <a:pt x="107188" y="628523"/>
                  </a:lnTo>
                  <a:cubicBezTo>
                    <a:pt x="103886" y="630682"/>
                    <a:pt x="100457" y="632587"/>
                    <a:pt x="96774" y="634111"/>
                  </a:cubicBezTo>
                  <a:lnTo>
                    <a:pt x="96774" y="634111"/>
                  </a:lnTo>
                  <a:lnTo>
                    <a:pt x="96774" y="634111"/>
                  </a:lnTo>
                  <a:cubicBezTo>
                    <a:pt x="93091" y="635635"/>
                    <a:pt x="89408" y="636778"/>
                    <a:pt x="85471" y="637540"/>
                  </a:cubicBezTo>
                  <a:lnTo>
                    <a:pt x="84582" y="632841"/>
                  </a:lnTo>
                  <a:lnTo>
                    <a:pt x="85471" y="637540"/>
                  </a:lnTo>
                  <a:cubicBezTo>
                    <a:pt x="81661" y="638302"/>
                    <a:pt x="77724" y="638683"/>
                    <a:pt x="73787" y="638683"/>
                  </a:cubicBezTo>
                  <a:lnTo>
                    <a:pt x="73787" y="633857"/>
                  </a:lnTo>
                  <a:lnTo>
                    <a:pt x="73787" y="638683"/>
                  </a:lnTo>
                  <a:lnTo>
                    <a:pt x="60198" y="638683"/>
                  </a:lnTo>
                  <a:lnTo>
                    <a:pt x="60198" y="633857"/>
                  </a:lnTo>
                  <a:lnTo>
                    <a:pt x="60198" y="638683"/>
                  </a:lnTo>
                  <a:cubicBezTo>
                    <a:pt x="56261" y="638683"/>
                    <a:pt x="52324" y="638302"/>
                    <a:pt x="48514" y="637540"/>
                  </a:cubicBezTo>
                  <a:lnTo>
                    <a:pt x="49403" y="632841"/>
                  </a:lnTo>
                  <a:lnTo>
                    <a:pt x="48514" y="637540"/>
                  </a:lnTo>
                  <a:cubicBezTo>
                    <a:pt x="44577" y="636778"/>
                    <a:pt x="40894" y="635635"/>
                    <a:pt x="37211" y="634111"/>
                  </a:cubicBezTo>
                  <a:lnTo>
                    <a:pt x="37211" y="634111"/>
                  </a:lnTo>
                  <a:lnTo>
                    <a:pt x="37211" y="634111"/>
                  </a:lnTo>
                  <a:cubicBezTo>
                    <a:pt x="33528" y="632587"/>
                    <a:pt x="30099" y="630809"/>
                    <a:pt x="26797" y="628523"/>
                  </a:cubicBezTo>
                  <a:lnTo>
                    <a:pt x="26797" y="628523"/>
                  </a:lnTo>
                  <a:lnTo>
                    <a:pt x="26797" y="628523"/>
                  </a:lnTo>
                  <a:cubicBezTo>
                    <a:pt x="23495" y="626364"/>
                    <a:pt x="20447" y="623824"/>
                    <a:pt x="17653" y="621030"/>
                  </a:cubicBezTo>
                  <a:lnTo>
                    <a:pt x="17653" y="621030"/>
                  </a:lnTo>
                  <a:lnTo>
                    <a:pt x="17653" y="621030"/>
                  </a:lnTo>
                  <a:cubicBezTo>
                    <a:pt x="14859" y="618236"/>
                    <a:pt x="12319" y="615188"/>
                    <a:pt x="10160" y="611886"/>
                  </a:cubicBezTo>
                  <a:lnTo>
                    <a:pt x="14097" y="609219"/>
                  </a:lnTo>
                  <a:lnTo>
                    <a:pt x="10160" y="611886"/>
                  </a:lnTo>
                  <a:cubicBezTo>
                    <a:pt x="8001" y="608584"/>
                    <a:pt x="6096" y="605155"/>
                    <a:pt x="4572" y="601472"/>
                  </a:cubicBezTo>
                  <a:lnTo>
                    <a:pt x="9017" y="599694"/>
                  </a:lnTo>
                  <a:lnTo>
                    <a:pt x="4572" y="601472"/>
                  </a:lnTo>
                  <a:cubicBezTo>
                    <a:pt x="3048" y="597789"/>
                    <a:pt x="1905" y="594106"/>
                    <a:pt x="1143" y="590169"/>
                  </a:cubicBezTo>
                  <a:lnTo>
                    <a:pt x="1143" y="590169"/>
                  </a:lnTo>
                  <a:lnTo>
                    <a:pt x="1143" y="590169"/>
                  </a:lnTo>
                  <a:cubicBezTo>
                    <a:pt x="381" y="586232"/>
                    <a:pt x="0" y="582422"/>
                    <a:pt x="0" y="578485"/>
                  </a:cubicBezTo>
                  <a:lnTo>
                    <a:pt x="4826" y="578485"/>
                  </a:lnTo>
                  <a:lnTo>
                    <a:pt x="254" y="578485"/>
                  </a:lnTo>
                  <a:moveTo>
                    <a:pt x="9779" y="578485"/>
                  </a:moveTo>
                  <a:cubicBezTo>
                    <a:pt x="9779" y="581787"/>
                    <a:pt x="10160" y="585089"/>
                    <a:pt x="10795" y="588391"/>
                  </a:cubicBezTo>
                  <a:lnTo>
                    <a:pt x="6096" y="589280"/>
                  </a:lnTo>
                  <a:lnTo>
                    <a:pt x="10795" y="588391"/>
                  </a:lnTo>
                  <a:cubicBezTo>
                    <a:pt x="11430" y="591693"/>
                    <a:pt x="12446" y="594741"/>
                    <a:pt x="13716" y="597916"/>
                  </a:cubicBezTo>
                  <a:lnTo>
                    <a:pt x="13716" y="597916"/>
                  </a:lnTo>
                  <a:lnTo>
                    <a:pt x="13716" y="597916"/>
                  </a:lnTo>
                  <a:cubicBezTo>
                    <a:pt x="14986" y="600964"/>
                    <a:pt x="16510" y="603885"/>
                    <a:pt x="18415" y="606679"/>
                  </a:cubicBezTo>
                  <a:lnTo>
                    <a:pt x="18415" y="606679"/>
                  </a:lnTo>
                  <a:lnTo>
                    <a:pt x="18415" y="606679"/>
                  </a:lnTo>
                  <a:cubicBezTo>
                    <a:pt x="20193" y="609473"/>
                    <a:pt x="22352" y="612013"/>
                    <a:pt x="24638" y="614299"/>
                  </a:cubicBezTo>
                  <a:lnTo>
                    <a:pt x="21209" y="617728"/>
                  </a:lnTo>
                  <a:lnTo>
                    <a:pt x="24638" y="614299"/>
                  </a:lnTo>
                  <a:cubicBezTo>
                    <a:pt x="26924" y="616585"/>
                    <a:pt x="29591" y="618744"/>
                    <a:pt x="32258" y="620522"/>
                  </a:cubicBezTo>
                  <a:lnTo>
                    <a:pt x="29591" y="624459"/>
                  </a:lnTo>
                  <a:lnTo>
                    <a:pt x="32258" y="620522"/>
                  </a:lnTo>
                  <a:cubicBezTo>
                    <a:pt x="35052" y="622300"/>
                    <a:pt x="37973" y="623951"/>
                    <a:pt x="41021" y="625221"/>
                  </a:cubicBezTo>
                  <a:lnTo>
                    <a:pt x="39243" y="629666"/>
                  </a:lnTo>
                  <a:lnTo>
                    <a:pt x="41021" y="625221"/>
                  </a:lnTo>
                  <a:cubicBezTo>
                    <a:pt x="44069" y="626491"/>
                    <a:pt x="47244" y="627507"/>
                    <a:pt x="50546" y="628142"/>
                  </a:cubicBezTo>
                  <a:lnTo>
                    <a:pt x="50546" y="628142"/>
                  </a:lnTo>
                  <a:lnTo>
                    <a:pt x="50546" y="628142"/>
                  </a:lnTo>
                  <a:cubicBezTo>
                    <a:pt x="53848" y="628777"/>
                    <a:pt x="57023" y="629158"/>
                    <a:pt x="60452" y="629158"/>
                  </a:cubicBezTo>
                  <a:lnTo>
                    <a:pt x="73787" y="629158"/>
                  </a:lnTo>
                  <a:cubicBezTo>
                    <a:pt x="77089" y="629158"/>
                    <a:pt x="80391" y="628777"/>
                    <a:pt x="83566" y="628142"/>
                  </a:cubicBezTo>
                  <a:lnTo>
                    <a:pt x="83566" y="628142"/>
                  </a:lnTo>
                  <a:lnTo>
                    <a:pt x="83566" y="628142"/>
                  </a:lnTo>
                  <a:cubicBezTo>
                    <a:pt x="86868" y="627507"/>
                    <a:pt x="89916" y="626491"/>
                    <a:pt x="93091" y="625221"/>
                  </a:cubicBezTo>
                  <a:lnTo>
                    <a:pt x="94869" y="629666"/>
                  </a:lnTo>
                  <a:lnTo>
                    <a:pt x="93091" y="625221"/>
                  </a:lnTo>
                  <a:cubicBezTo>
                    <a:pt x="96139" y="623951"/>
                    <a:pt x="99060" y="622427"/>
                    <a:pt x="101854" y="620522"/>
                  </a:cubicBezTo>
                  <a:lnTo>
                    <a:pt x="104521" y="624459"/>
                  </a:lnTo>
                  <a:lnTo>
                    <a:pt x="101854" y="620522"/>
                  </a:lnTo>
                  <a:cubicBezTo>
                    <a:pt x="104648" y="618617"/>
                    <a:pt x="107188" y="616585"/>
                    <a:pt x="109474" y="614299"/>
                  </a:cubicBezTo>
                  <a:lnTo>
                    <a:pt x="112903" y="617728"/>
                  </a:lnTo>
                  <a:lnTo>
                    <a:pt x="109474" y="614299"/>
                  </a:lnTo>
                  <a:cubicBezTo>
                    <a:pt x="111760" y="612013"/>
                    <a:pt x="113919" y="609346"/>
                    <a:pt x="115697" y="606679"/>
                  </a:cubicBezTo>
                  <a:lnTo>
                    <a:pt x="115697" y="606679"/>
                  </a:lnTo>
                  <a:lnTo>
                    <a:pt x="115697" y="606679"/>
                  </a:lnTo>
                  <a:cubicBezTo>
                    <a:pt x="117475" y="603885"/>
                    <a:pt x="119126" y="601091"/>
                    <a:pt x="120396" y="597916"/>
                  </a:cubicBezTo>
                  <a:lnTo>
                    <a:pt x="124841" y="599694"/>
                  </a:lnTo>
                  <a:lnTo>
                    <a:pt x="120396" y="597916"/>
                  </a:lnTo>
                  <a:cubicBezTo>
                    <a:pt x="121666" y="594868"/>
                    <a:pt x="122682" y="591693"/>
                    <a:pt x="123317" y="588391"/>
                  </a:cubicBezTo>
                  <a:lnTo>
                    <a:pt x="128016" y="589280"/>
                  </a:lnTo>
                  <a:lnTo>
                    <a:pt x="123317" y="588391"/>
                  </a:lnTo>
                  <a:cubicBezTo>
                    <a:pt x="123952" y="585089"/>
                    <a:pt x="124333" y="581914"/>
                    <a:pt x="124333" y="578485"/>
                  </a:cubicBezTo>
                  <a:lnTo>
                    <a:pt x="124333" y="60198"/>
                  </a:lnTo>
                  <a:cubicBezTo>
                    <a:pt x="124333" y="56896"/>
                    <a:pt x="123952" y="53594"/>
                    <a:pt x="123317" y="50292"/>
                  </a:cubicBezTo>
                  <a:lnTo>
                    <a:pt x="128016" y="49403"/>
                  </a:lnTo>
                  <a:lnTo>
                    <a:pt x="123317" y="50292"/>
                  </a:lnTo>
                  <a:cubicBezTo>
                    <a:pt x="122682" y="46990"/>
                    <a:pt x="121666" y="43942"/>
                    <a:pt x="120396" y="40767"/>
                  </a:cubicBezTo>
                  <a:lnTo>
                    <a:pt x="124841" y="38989"/>
                  </a:lnTo>
                  <a:lnTo>
                    <a:pt x="120396" y="40767"/>
                  </a:lnTo>
                  <a:cubicBezTo>
                    <a:pt x="119126" y="37719"/>
                    <a:pt x="117602" y="34798"/>
                    <a:pt x="115697" y="32004"/>
                  </a:cubicBezTo>
                  <a:lnTo>
                    <a:pt x="119634" y="29337"/>
                  </a:lnTo>
                  <a:lnTo>
                    <a:pt x="115697" y="32004"/>
                  </a:lnTo>
                  <a:cubicBezTo>
                    <a:pt x="113792" y="29210"/>
                    <a:pt x="111760" y="26670"/>
                    <a:pt x="109474" y="24384"/>
                  </a:cubicBezTo>
                  <a:lnTo>
                    <a:pt x="112903" y="20955"/>
                  </a:lnTo>
                  <a:lnTo>
                    <a:pt x="109474" y="24384"/>
                  </a:lnTo>
                  <a:cubicBezTo>
                    <a:pt x="107188" y="22098"/>
                    <a:pt x="104521" y="19939"/>
                    <a:pt x="101854" y="18161"/>
                  </a:cubicBezTo>
                  <a:lnTo>
                    <a:pt x="104521" y="14224"/>
                  </a:lnTo>
                  <a:lnTo>
                    <a:pt x="101854" y="18161"/>
                  </a:lnTo>
                  <a:cubicBezTo>
                    <a:pt x="99060" y="16256"/>
                    <a:pt x="96139" y="14732"/>
                    <a:pt x="93091" y="13462"/>
                  </a:cubicBezTo>
                  <a:lnTo>
                    <a:pt x="94869" y="9017"/>
                  </a:lnTo>
                  <a:lnTo>
                    <a:pt x="93091" y="13462"/>
                  </a:lnTo>
                  <a:cubicBezTo>
                    <a:pt x="90043" y="12192"/>
                    <a:pt x="86868" y="11176"/>
                    <a:pt x="83566" y="10541"/>
                  </a:cubicBezTo>
                  <a:lnTo>
                    <a:pt x="83566" y="10541"/>
                  </a:lnTo>
                  <a:lnTo>
                    <a:pt x="83566" y="10541"/>
                  </a:lnTo>
                  <a:cubicBezTo>
                    <a:pt x="80264" y="9906"/>
                    <a:pt x="77089" y="9525"/>
                    <a:pt x="73787" y="9525"/>
                  </a:cubicBezTo>
                  <a:lnTo>
                    <a:pt x="60198" y="9525"/>
                  </a:lnTo>
                  <a:cubicBezTo>
                    <a:pt x="56896" y="9525"/>
                    <a:pt x="53594" y="9906"/>
                    <a:pt x="50292" y="10541"/>
                  </a:cubicBezTo>
                  <a:lnTo>
                    <a:pt x="50292" y="10541"/>
                  </a:lnTo>
                  <a:lnTo>
                    <a:pt x="50292" y="10541"/>
                  </a:lnTo>
                  <a:cubicBezTo>
                    <a:pt x="47117" y="11176"/>
                    <a:pt x="43942" y="12192"/>
                    <a:pt x="40767" y="13462"/>
                  </a:cubicBezTo>
                  <a:lnTo>
                    <a:pt x="38989" y="9017"/>
                  </a:lnTo>
                  <a:lnTo>
                    <a:pt x="40767" y="13462"/>
                  </a:lnTo>
                  <a:cubicBezTo>
                    <a:pt x="37719" y="14732"/>
                    <a:pt x="34798" y="16256"/>
                    <a:pt x="32004" y="18161"/>
                  </a:cubicBezTo>
                  <a:lnTo>
                    <a:pt x="29337" y="14224"/>
                  </a:lnTo>
                  <a:lnTo>
                    <a:pt x="32004" y="18161"/>
                  </a:lnTo>
                  <a:cubicBezTo>
                    <a:pt x="29210" y="20066"/>
                    <a:pt x="26670" y="22098"/>
                    <a:pt x="24384" y="24384"/>
                  </a:cubicBezTo>
                  <a:lnTo>
                    <a:pt x="20955" y="20955"/>
                  </a:lnTo>
                  <a:lnTo>
                    <a:pt x="24384" y="24384"/>
                  </a:lnTo>
                  <a:cubicBezTo>
                    <a:pt x="22098" y="26670"/>
                    <a:pt x="19939" y="29337"/>
                    <a:pt x="18161" y="32004"/>
                  </a:cubicBezTo>
                  <a:lnTo>
                    <a:pt x="14224" y="29337"/>
                  </a:lnTo>
                  <a:lnTo>
                    <a:pt x="18161" y="32004"/>
                  </a:lnTo>
                  <a:cubicBezTo>
                    <a:pt x="16256" y="34798"/>
                    <a:pt x="14732" y="37719"/>
                    <a:pt x="13462" y="40767"/>
                  </a:cubicBezTo>
                  <a:lnTo>
                    <a:pt x="13462" y="40767"/>
                  </a:lnTo>
                  <a:lnTo>
                    <a:pt x="13462" y="40767"/>
                  </a:lnTo>
                  <a:cubicBezTo>
                    <a:pt x="12192" y="43815"/>
                    <a:pt x="11176" y="46990"/>
                    <a:pt x="10541" y="50292"/>
                  </a:cubicBezTo>
                  <a:lnTo>
                    <a:pt x="10541" y="50292"/>
                  </a:lnTo>
                  <a:lnTo>
                    <a:pt x="10541" y="50292"/>
                  </a:lnTo>
                  <a:cubicBezTo>
                    <a:pt x="9906" y="53594"/>
                    <a:pt x="9525" y="56769"/>
                    <a:pt x="9525" y="60198"/>
                  </a:cubicBezTo>
                  <a:lnTo>
                    <a:pt x="9525" y="578358"/>
                  </a:ln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50922" y="3432172"/>
            <a:ext cx="260347" cy="1050922"/>
            <a:chOff x="0" y="0"/>
            <a:chExt cx="260350" cy="1050925"/>
          </a:xfrm>
        </p:grpSpPr>
        <p:sp>
          <p:nvSpPr>
            <p:cNvPr id="16" name="Freeform 16"/>
            <p:cNvSpPr/>
            <p:nvPr/>
          </p:nvSpPr>
          <p:spPr>
            <a:xfrm>
              <a:off x="68199" y="68199"/>
              <a:ext cx="123952" cy="914400"/>
            </a:xfrm>
            <a:custGeom>
              <a:avLst/>
              <a:gdLst/>
              <a:ahLst/>
              <a:cxnLst/>
              <a:rect l="l" t="t" r="r" b="b"/>
              <a:pathLst>
                <a:path w="123952" h="914400">
                  <a:moveTo>
                    <a:pt x="127" y="859155"/>
                  </a:moveTo>
                  <a:lnTo>
                    <a:pt x="127" y="55245"/>
                  </a:lnTo>
                  <a:cubicBezTo>
                    <a:pt x="127" y="51562"/>
                    <a:pt x="508" y="48006"/>
                    <a:pt x="1143" y="44450"/>
                  </a:cubicBezTo>
                  <a:cubicBezTo>
                    <a:pt x="1778" y="40894"/>
                    <a:pt x="2921" y="37465"/>
                    <a:pt x="4318" y="34036"/>
                  </a:cubicBezTo>
                  <a:cubicBezTo>
                    <a:pt x="5715" y="30607"/>
                    <a:pt x="7366" y="27559"/>
                    <a:pt x="9398" y="24511"/>
                  </a:cubicBezTo>
                  <a:cubicBezTo>
                    <a:pt x="11430" y="21463"/>
                    <a:pt x="13716" y="18669"/>
                    <a:pt x="16256" y="16129"/>
                  </a:cubicBezTo>
                  <a:cubicBezTo>
                    <a:pt x="18796" y="13589"/>
                    <a:pt x="21590" y="11303"/>
                    <a:pt x="24638" y="9271"/>
                  </a:cubicBezTo>
                  <a:cubicBezTo>
                    <a:pt x="27686" y="7239"/>
                    <a:pt x="30861" y="5588"/>
                    <a:pt x="34163" y="4191"/>
                  </a:cubicBezTo>
                  <a:cubicBezTo>
                    <a:pt x="37465" y="2794"/>
                    <a:pt x="41021" y="1778"/>
                    <a:pt x="44577" y="1016"/>
                  </a:cubicBezTo>
                  <a:cubicBezTo>
                    <a:pt x="48133" y="254"/>
                    <a:pt x="51689" y="0"/>
                    <a:pt x="55372" y="0"/>
                  </a:cubicBezTo>
                  <a:lnTo>
                    <a:pt x="68707" y="0"/>
                  </a:lnTo>
                  <a:cubicBezTo>
                    <a:pt x="72390" y="0"/>
                    <a:pt x="75946" y="381"/>
                    <a:pt x="79502" y="1016"/>
                  </a:cubicBezTo>
                  <a:cubicBezTo>
                    <a:pt x="83058" y="1651"/>
                    <a:pt x="86487" y="2794"/>
                    <a:pt x="89916" y="4191"/>
                  </a:cubicBezTo>
                  <a:cubicBezTo>
                    <a:pt x="93345" y="5588"/>
                    <a:pt x="96393" y="7239"/>
                    <a:pt x="99441" y="9271"/>
                  </a:cubicBezTo>
                  <a:cubicBezTo>
                    <a:pt x="102489" y="11303"/>
                    <a:pt x="105283" y="13589"/>
                    <a:pt x="107823" y="16129"/>
                  </a:cubicBezTo>
                  <a:cubicBezTo>
                    <a:pt x="110363" y="18669"/>
                    <a:pt x="112649" y="21463"/>
                    <a:pt x="114681" y="24511"/>
                  </a:cubicBezTo>
                  <a:cubicBezTo>
                    <a:pt x="116713" y="27559"/>
                    <a:pt x="118364" y="30734"/>
                    <a:pt x="119761" y="34036"/>
                  </a:cubicBezTo>
                  <a:cubicBezTo>
                    <a:pt x="121158" y="37338"/>
                    <a:pt x="122174" y="40894"/>
                    <a:pt x="122936" y="44450"/>
                  </a:cubicBezTo>
                  <a:cubicBezTo>
                    <a:pt x="123698" y="48006"/>
                    <a:pt x="123952" y="51562"/>
                    <a:pt x="123952" y="55245"/>
                  </a:cubicBezTo>
                  <a:lnTo>
                    <a:pt x="123952" y="859155"/>
                  </a:lnTo>
                  <a:cubicBezTo>
                    <a:pt x="123952" y="862838"/>
                    <a:pt x="123571" y="866394"/>
                    <a:pt x="122936" y="869950"/>
                  </a:cubicBezTo>
                  <a:cubicBezTo>
                    <a:pt x="122301" y="873506"/>
                    <a:pt x="121158" y="876935"/>
                    <a:pt x="119761" y="880364"/>
                  </a:cubicBezTo>
                  <a:cubicBezTo>
                    <a:pt x="118364" y="883793"/>
                    <a:pt x="116713" y="886841"/>
                    <a:pt x="114681" y="889889"/>
                  </a:cubicBezTo>
                  <a:cubicBezTo>
                    <a:pt x="112649" y="892937"/>
                    <a:pt x="110363" y="895731"/>
                    <a:pt x="107823" y="898271"/>
                  </a:cubicBezTo>
                  <a:cubicBezTo>
                    <a:pt x="105283" y="900811"/>
                    <a:pt x="102489" y="903097"/>
                    <a:pt x="99441" y="905129"/>
                  </a:cubicBezTo>
                  <a:cubicBezTo>
                    <a:pt x="96393" y="907161"/>
                    <a:pt x="93218" y="908812"/>
                    <a:pt x="89916" y="910209"/>
                  </a:cubicBezTo>
                  <a:cubicBezTo>
                    <a:pt x="86614" y="911606"/>
                    <a:pt x="83058" y="912622"/>
                    <a:pt x="79502" y="913384"/>
                  </a:cubicBezTo>
                  <a:cubicBezTo>
                    <a:pt x="75946" y="914146"/>
                    <a:pt x="72390" y="914400"/>
                    <a:pt x="68707" y="914400"/>
                  </a:cubicBezTo>
                  <a:lnTo>
                    <a:pt x="55245" y="914400"/>
                  </a:lnTo>
                  <a:cubicBezTo>
                    <a:pt x="51562" y="914400"/>
                    <a:pt x="48006" y="914019"/>
                    <a:pt x="44450" y="913384"/>
                  </a:cubicBezTo>
                  <a:cubicBezTo>
                    <a:pt x="40894" y="912749"/>
                    <a:pt x="37465" y="911606"/>
                    <a:pt x="34036" y="910209"/>
                  </a:cubicBezTo>
                  <a:cubicBezTo>
                    <a:pt x="30607" y="908812"/>
                    <a:pt x="27559" y="907161"/>
                    <a:pt x="24511" y="905129"/>
                  </a:cubicBezTo>
                  <a:cubicBezTo>
                    <a:pt x="21463" y="903097"/>
                    <a:pt x="18669" y="900811"/>
                    <a:pt x="16129" y="898271"/>
                  </a:cubicBezTo>
                  <a:cubicBezTo>
                    <a:pt x="13589" y="895731"/>
                    <a:pt x="11303" y="892937"/>
                    <a:pt x="9271" y="889889"/>
                  </a:cubicBezTo>
                  <a:cubicBezTo>
                    <a:pt x="7239" y="886841"/>
                    <a:pt x="5588" y="883666"/>
                    <a:pt x="4191" y="880364"/>
                  </a:cubicBezTo>
                  <a:cubicBezTo>
                    <a:pt x="2794" y="877062"/>
                    <a:pt x="1778" y="873506"/>
                    <a:pt x="1016" y="869950"/>
                  </a:cubicBezTo>
                  <a:cubicBezTo>
                    <a:pt x="254" y="866394"/>
                    <a:pt x="0" y="862838"/>
                    <a:pt x="0" y="859155"/>
                  </a:cubicBezTo>
                </a:path>
              </a:pathLst>
            </a:custGeom>
            <a:solidFill>
              <a:srgbClr val="54780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246" y="63246"/>
              <a:ext cx="133985" cy="924560"/>
            </a:xfrm>
            <a:custGeom>
              <a:avLst/>
              <a:gdLst/>
              <a:ahLst/>
              <a:cxnLst/>
              <a:rect l="l" t="t" r="r" b="b"/>
              <a:pathLst>
                <a:path w="133985" h="924560">
                  <a:moveTo>
                    <a:pt x="254" y="864108"/>
                  </a:moveTo>
                  <a:lnTo>
                    <a:pt x="254" y="60198"/>
                  </a:lnTo>
                  <a:lnTo>
                    <a:pt x="5080" y="60198"/>
                  </a:lnTo>
                  <a:lnTo>
                    <a:pt x="254" y="60198"/>
                  </a:lnTo>
                  <a:cubicBezTo>
                    <a:pt x="254" y="56261"/>
                    <a:pt x="635" y="52324"/>
                    <a:pt x="1397" y="48514"/>
                  </a:cubicBezTo>
                  <a:lnTo>
                    <a:pt x="1397" y="48514"/>
                  </a:lnTo>
                  <a:lnTo>
                    <a:pt x="1397" y="48514"/>
                  </a:lnTo>
                  <a:cubicBezTo>
                    <a:pt x="2159" y="44704"/>
                    <a:pt x="3302" y="40894"/>
                    <a:pt x="4826" y="37211"/>
                  </a:cubicBezTo>
                  <a:lnTo>
                    <a:pt x="9271" y="38989"/>
                  </a:lnTo>
                  <a:lnTo>
                    <a:pt x="4826" y="37211"/>
                  </a:lnTo>
                  <a:cubicBezTo>
                    <a:pt x="6350" y="33528"/>
                    <a:pt x="8128" y="30099"/>
                    <a:pt x="10414" y="26797"/>
                  </a:cubicBezTo>
                  <a:lnTo>
                    <a:pt x="10414" y="26797"/>
                  </a:lnTo>
                  <a:lnTo>
                    <a:pt x="10414" y="26797"/>
                  </a:lnTo>
                  <a:cubicBezTo>
                    <a:pt x="12573" y="23495"/>
                    <a:pt x="15113" y="20447"/>
                    <a:pt x="17907" y="17653"/>
                  </a:cubicBezTo>
                  <a:lnTo>
                    <a:pt x="17907" y="17653"/>
                  </a:lnTo>
                  <a:lnTo>
                    <a:pt x="17907" y="17653"/>
                  </a:lnTo>
                  <a:cubicBezTo>
                    <a:pt x="20701" y="14859"/>
                    <a:pt x="23749" y="12446"/>
                    <a:pt x="27051" y="10160"/>
                  </a:cubicBezTo>
                  <a:lnTo>
                    <a:pt x="27051" y="10160"/>
                  </a:lnTo>
                  <a:lnTo>
                    <a:pt x="27051" y="10160"/>
                  </a:lnTo>
                  <a:cubicBezTo>
                    <a:pt x="30353" y="8001"/>
                    <a:pt x="33782" y="6096"/>
                    <a:pt x="37465" y="4572"/>
                  </a:cubicBezTo>
                  <a:lnTo>
                    <a:pt x="37465" y="4572"/>
                  </a:lnTo>
                  <a:lnTo>
                    <a:pt x="37465" y="4572"/>
                  </a:lnTo>
                  <a:cubicBezTo>
                    <a:pt x="41148" y="3048"/>
                    <a:pt x="44831" y="1905"/>
                    <a:pt x="48768" y="1143"/>
                  </a:cubicBezTo>
                  <a:lnTo>
                    <a:pt x="49657" y="5842"/>
                  </a:lnTo>
                  <a:lnTo>
                    <a:pt x="48768" y="1143"/>
                  </a:lnTo>
                  <a:cubicBezTo>
                    <a:pt x="52578" y="381"/>
                    <a:pt x="56515" y="0"/>
                    <a:pt x="60452" y="0"/>
                  </a:cubicBezTo>
                  <a:lnTo>
                    <a:pt x="60452" y="4826"/>
                  </a:lnTo>
                  <a:lnTo>
                    <a:pt x="60452" y="254"/>
                  </a:lnTo>
                  <a:lnTo>
                    <a:pt x="73787" y="254"/>
                  </a:lnTo>
                  <a:lnTo>
                    <a:pt x="73787" y="5080"/>
                  </a:lnTo>
                  <a:lnTo>
                    <a:pt x="73787" y="254"/>
                  </a:lnTo>
                  <a:cubicBezTo>
                    <a:pt x="77724" y="254"/>
                    <a:pt x="81661" y="635"/>
                    <a:pt x="85471" y="1397"/>
                  </a:cubicBezTo>
                  <a:lnTo>
                    <a:pt x="84582" y="6096"/>
                  </a:lnTo>
                  <a:lnTo>
                    <a:pt x="85471" y="1397"/>
                  </a:lnTo>
                  <a:cubicBezTo>
                    <a:pt x="89408" y="2159"/>
                    <a:pt x="93091" y="3302"/>
                    <a:pt x="96774" y="4826"/>
                  </a:cubicBezTo>
                  <a:lnTo>
                    <a:pt x="96774" y="4826"/>
                  </a:lnTo>
                  <a:lnTo>
                    <a:pt x="96774" y="4826"/>
                  </a:lnTo>
                  <a:cubicBezTo>
                    <a:pt x="100457" y="6350"/>
                    <a:pt x="103886" y="8128"/>
                    <a:pt x="107188" y="10414"/>
                  </a:cubicBezTo>
                  <a:lnTo>
                    <a:pt x="104521" y="14351"/>
                  </a:lnTo>
                  <a:lnTo>
                    <a:pt x="107188" y="10414"/>
                  </a:lnTo>
                  <a:cubicBezTo>
                    <a:pt x="110490" y="12573"/>
                    <a:pt x="113538" y="15113"/>
                    <a:pt x="116332" y="17907"/>
                  </a:cubicBezTo>
                  <a:lnTo>
                    <a:pt x="116332" y="17907"/>
                  </a:lnTo>
                  <a:lnTo>
                    <a:pt x="116332" y="17907"/>
                  </a:lnTo>
                  <a:cubicBezTo>
                    <a:pt x="119126" y="20701"/>
                    <a:pt x="121666" y="23749"/>
                    <a:pt x="123825" y="27051"/>
                  </a:cubicBezTo>
                  <a:lnTo>
                    <a:pt x="123825" y="27051"/>
                  </a:lnTo>
                  <a:lnTo>
                    <a:pt x="123825" y="27051"/>
                  </a:lnTo>
                  <a:cubicBezTo>
                    <a:pt x="125984" y="30353"/>
                    <a:pt x="127889" y="33782"/>
                    <a:pt x="129413" y="37465"/>
                  </a:cubicBezTo>
                  <a:lnTo>
                    <a:pt x="129413" y="37465"/>
                  </a:lnTo>
                  <a:lnTo>
                    <a:pt x="129413" y="37465"/>
                  </a:lnTo>
                  <a:cubicBezTo>
                    <a:pt x="130937" y="41148"/>
                    <a:pt x="132080" y="44831"/>
                    <a:pt x="132842" y="48768"/>
                  </a:cubicBezTo>
                  <a:lnTo>
                    <a:pt x="132842" y="48768"/>
                  </a:lnTo>
                  <a:lnTo>
                    <a:pt x="132842" y="48768"/>
                  </a:lnTo>
                  <a:cubicBezTo>
                    <a:pt x="133604" y="52578"/>
                    <a:pt x="133985" y="56515"/>
                    <a:pt x="133985" y="60452"/>
                  </a:cubicBezTo>
                  <a:lnTo>
                    <a:pt x="129159" y="60452"/>
                  </a:lnTo>
                  <a:lnTo>
                    <a:pt x="133985" y="60452"/>
                  </a:lnTo>
                  <a:lnTo>
                    <a:pt x="133985" y="864362"/>
                  </a:lnTo>
                  <a:lnTo>
                    <a:pt x="129159" y="864362"/>
                  </a:lnTo>
                  <a:lnTo>
                    <a:pt x="133985" y="864362"/>
                  </a:lnTo>
                  <a:cubicBezTo>
                    <a:pt x="133985" y="868299"/>
                    <a:pt x="133604" y="872236"/>
                    <a:pt x="132842" y="876046"/>
                  </a:cubicBezTo>
                  <a:lnTo>
                    <a:pt x="132842" y="876046"/>
                  </a:lnTo>
                  <a:lnTo>
                    <a:pt x="132842" y="876046"/>
                  </a:lnTo>
                  <a:cubicBezTo>
                    <a:pt x="132080" y="879856"/>
                    <a:pt x="130937" y="883666"/>
                    <a:pt x="129413" y="887349"/>
                  </a:cubicBezTo>
                  <a:lnTo>
                    <a:pt x="129413" y="887349"/>
                  </a:lnTo>
                  <a:lnTo>
                    <a:pt x="129413" y="887349"/>
                  </a:lnTo>
                  <a:cubicBezTo>
                    <a:pt x="127889" y="891032"/>
                    <a:pt x="126111" y="894461"/>
                    <a:pt x="123825" y="897763"/>
                  </a:cubicBezTo>
                  <a:lnTo>
                    <a:pt x="119888" y="895096"/>
                  </a:lnTo>
                  <a:lnTo>
                    <a:pt x="123825" y="897763"/>
                  </a:lnTo>
                  <a:cubicBezTo>
                    <a:pt x="121666" y="901065"/>
                    <a:pt x="119126" y="904113"/>
                    <a:pt x="116332" y="906907"/>
                  </a:cubicBezTo>
                  <a:lnTo>
                    <a:pt x="116332" y="906907"/>
                  </a:lnTo>
                  <a:lnTo>
                    <a:pt x="116332" y="906907"/>
                  </a:lnTo>
                  <a:cubicBezTo>
                    <a:pt x="113538" y="909701"/>
                    <a:pt x="110490" y="912114"/>
                    <a:pt x="107188" y="914400"/>
                  </a:cubicBezTo>
                  <a:lnTo>
                    <a:pt x="107188" y="914400"/>
                  </a:lnTo>
                  <a:lnTo>
                    <a:pt x="107188" y="914400"/>
                  </a:lnTo>
                  <a:cubicBezTo>
                    <a:pt x="103886" y="916559"/>
                    <a:pt x="100457" y="918464"/>
                    <a:pt x="96774" y="919988"/>
                  </a:cubicBezTo>
                  <a:lnTo>
                    <a:pt x="96774" y="919988"/>
                  </a:lnTo>
                  <a:lnTo>
                    <a:pt x="96774" y="919988"/>
                  </a:lnTo>
                  <a:cubicBezTo>
                    <a:pt x="93091" y="921512"/>
                    <a:pt x="89408" y="922655"/>
                    <a:pt x="85471" y="923417"/>
                  </a:cubicBezTo>
                  <a:lnTo>
                    <a:pt x="84582" y="918718"/>
                  </a:lnTo>
                  <a:lnTo>
                    <a:pt x="85471" y="923417"/>
                  </a:lnTo>
                  <a:cubicBezTo>
                    <a:pt x="81661" y="924179"/>
                    <a:pt x="77724" y="924560"/>
                    <a:pt x="73787" y="924560"/>
                  </a:cubicBezTo>
                  <a:lnTo>
                    <a:pt x="73787" y="919734"/>
                  </a:lnTo>
                  <a:lnTo>
                    <a:pt x="73787" y="924560"/>
                  </a:lnTo>
                  <a:lnTo>
                    <a:pt x="60198" y="924560"/>
                  </a:lnTo>
                  <a:lnTo>
                    <a:pt x="60198" y="919734"/>
                  </a:lnTo>
                  <a:lnTo>
                    <a:pt x="60198" y="924560"/>
                  </a:lnTo>
                  <a:cubicBezTo>
                    <a:pt x="56261" y="924560"/>
                    <a:pt x="52324" y="924179"/>
                    <a:pt x="48514" y="923417"/>
                  </a:cubicBezTo>
                  <a:lnTo>
                    <a:pt x="49403" y="918718"/>
                  </a:lnTo>
                  <a:lnTo>
                    <a:pt x="48514" y="923417"/>
                  </a:lnTo>
                  <a:cubicBezTo>
                    <a:pt x="44577" y="922655"/>
                    <a:pt x="40894" y="921512"/>
                    <a:pt x="37211" y="919988"/>
                  </a:cubicBezTo>
                  <a:lnTo>
                    <a:pt x="37211" y="919988"/>
                  </a:lnTo>
                  <a:lnTo>
                    <a:pt x="37211" y="919988"/>
                  </a:lnTo>
                  <a:cubicBezTo>
                    <a:pt x="33528" y="918464"/>
                    <a:pt x="30099" y="916686"/>
                    <a:pt x="26797" y="914400"/>
                  </a:cubicBezTo>
                  <a:lnTo>
                    <a:pt x="26797" y="914400"/>
                  </a:lnTo>
                  <a:lnTo>
                    <a:pt x="26797" y="914400"/>
                  </a:lnTo>
                  <a:cubicBezTo>
                    <a:pt x="23495" y="912241"/>
                    <a:pt x="20447" y="909701"/>
                    <a:pt x="17653" y="906907"/>
                  </a:cubicBezTo>
                  <a:lnTo>
                    <a:pt x="17653" y="906907"/>
                  </a:lnTo>
                  <a:lnTo>
                    <a:pt x="17653" y="906907"/>
                  </a:lnTo>
                  <a:cubicBezTo>
                    <a:pt x="14859" y="904113"/>
                    <a:pt x="12319" y="901065"/>
                    <a:pt x="10160" y="897763"/>
                  </a:cubicBezTo>
                  <a:lnTo>
                    <a:pt x="14097" y="895096"/>
                  </a:lnTo>
                  <a:lnTo>
                    <a:pt x="10160" y="897763"/>
                  </a:lnTo>
                  <a:cubicBezTo>
                    <a:pt x="8001" y="894461"/>
                    <a:pt x="6096" y="891032"/>
                    <a:pt x="4572" y="887349"/>
                  </a:cubicBezTo>
                  <a:lnTo>
                    <a:pt x="9017" y="885571"/>
                  </a:lnTo>
                  <a:lnTo>
                    <a:pt x="4572" y="887349"/>
                  </a:lnTo>
                  <a:cubicBezTo>
                    <a:pt x="3048" y="883666"/>
                    <a:pt x="1905" y="879983"/>
                    <a:pt x="1143" y="876046"/>
                  </a:cubicBezTo>
                  <a:lnTo>
                    <a:pt x="1143" y="876046"/>
                  </a:lnTo>
                  <a:lnTo>
                    <a:pt x="1143" y="876046"/>
                  </a:lnTo>
                  <a:cubicBezTo>
                    <a:pt x="381" y="872109"/>
                    <a:pt x="0" y="868299"/>
                    <a:pt x="0" y="864362"/>
                  </a:cubicBezTo>
                  <a:lnTo>
                    <a:pt x="4826" y="864362"/>
                  </a:lnTo>
                  <a:lnTo>
                    <a:pt x="254" y="864362"/>
                  </a:lnTo>
                  <a:moveTo>
                    <a:pt x="9779" y="864362"/>
                  </a:moveTo>
                  <a:cubicBezTo>
                    <a:pt x="9779" y="867664"/>
                    <a:pt x="10160" y="870966"/>
                    <a:pt x="10795" y="874268"/>
                  </a:cubicBezTo>
                  <a:lnTo>
                    <a:pt x="6096" y="875157"/>
                  </a:lnTo>
                  <a:lnTo>
                    <a:pt x="10795" y="874268"/>
                  </a:lnTo>
                  <a:cubicBezTo>
                    <a:pt x="11430" y="877570"/>
                    <a:pt x="12446" y="880618"/>
                    <a:pt x="13716" y="883793"/>
                  </a:cubicBezTo>
                  <a:lnTo>
                    <a:pt x="13716" y="883793"/>
                  </a:lnTo>
                  <a:lnTo>
                    <a:pt x="13716" y="883793"/>
                  </a:lnTo>
                  <a:cubicBezTo>
                    <a:pt x="14986" y="886841"/>
                    <a:pt x="16510" y="889762"/>
                    <a:pt x="18415" y="892556"/>
                  </a:cubicBezTo>
                  <a:lnTo>
                    <a:pt x="18415" y="892556"/>
                  </a:lnTo>
                  <a:lnTo>
                    <a:pt x="18415" y="892556"/>
                  </a:lnTo>
                  <a:cubicBezTo>
                    <a:pt x="20193" y="895350"/>
                    <a:pt x="22352" y="897890"/>
                    <a:pt x="24638" y="900176"/>
                  </a:cubicBezTo>
                  <a:lnTo>
                    <a:pt x="21209" y="903605"/>
                  </a:lnTo>
                  <a:lnTo>
                    <a:pt x="24638" y="900176"/>
                  </a:lnTo>
                  <a:cubicBezTo>
                    <a:pt x="26924" y="902462"/>
                    <a:pt x="29591" y="904621"/>
                    <a:pt x="32258" y="906399"/>
                  </a:cubicBezTo>
                  <a:lnTo>
                    <a:pt x="29591" y="910336"/>
                  </a:lnTo>
                  <a:lnTo>
                    <a:pt x="32258" y="906399"/>
                  </a:lnTo>
                  <a:cubicBezTo>
                    <a:pt x="35052" y="908177"/>
                    <a:pt x="37973" y="909828"/>
                    <a:pt x="41021" y="911098"/>
                  </a:cubicBezTo>
                  <a:lnTo>
                    <a:pt x="39243" y="915543"/>
                  </a:lnTo>
                  <a:lnTo>
                    <a:pt x="41021" y="911098"/>
                  </a:lnTo>
                  <a:cubicBezTo>
                    <a:pt x="44069" y="912368"/>
                    <a:pt x="47244" y="913384"/>
                    <a:pt x="50546" y="914019"/>
                  </a:cubicBezTo>
                  <a:lnTo>
                    <a:pt x="50546" y="914019"/>
                  </a:lnTo>
                  <a:lnTo>
                    <a:pt x="50546" y="914019"/>
                  </a:lnTo>
                  <a:cubicBezTo>
                    <a:pt x="53848" y="914654"/>
                    <a:pt x="57023" y="915035"/>
                    <a:pt x="60452" y="915035"/>
                  </a:cubicBezTo>
                  <a:lnTo>
                    <a:pt x="73787" y="915035"/>
                  </a:lnTo>
                  <a:cubicBezTo>
                    <a:pt x="77089" y="915035"/>
                    <a:pt x="80391" y="914654"/>
                    <a:pt x="83566" y="914019"/>
                  </a:cubicBezTo>
                  <a:lnTo>
                    <a:pt x="83566" y="914019"/>
                  </a:lnTo>
                  <a:lnTo>
                    <a:pt x="83566" y="914019"/>
                  </a:lnTo>
                  <a:cubicBezTo>
                    <a:pt x="86868" y="913384"/>
                    <a:pt x="89916" y="912368"/>
                    <a:pt x="93091" y="911098"/>
                  </a:cubicBezTo>
                  <a:lnTo>
                    <a:pt x="94869" y="915543"/>
                  </a:lnTo>
                  <a:lnTo>
                    <a:pt x="93091" y="911098"/>
                  </a:lnTo>
                  <a:cubicBezTo>
                    <a:pt x="96139" y="909828"/>
                    <a:pt x="99060" y="908304"/>
                    <a:pt x="101854" y="906399"/>
                  </a:cubicBezTo>
                  <a:lnTo>
                    <a:pt x="104521" y="910336"/>
                  </a:lnTo>
                  <a:lnTo>
                    <a:pt x="101854" y="906399"/>
                  </a:lnTo>
                  <a:cubicBezTo>
                    <a:pt x="104648" y="904494"/>
                    <a:pt x="107188" y="902462"/>
                    <a:pt x="109474" y="900176"/>
                  </a:cubicBezTo>
                  <a:lnTo>
                    <a:pt x="112903" y="903605"/>
                  </a:lnTo>
                  <a:lnTo>
                    <a:pt x="109474" y="900176"/>
                  </a:lnTo>
                  <a:cubicBezTo>
                    <a:pt x="111760" y="897890"/>
                    <a:pt x="113919" y="895223"/>
                    <a:pt x="115697" y="892556"/>
                  </a:cubicBezTo>
                  <a:lnTo>
                    <a:pt x="115697" y="892556"/>
                  </a:lnTo>
                  <a:lnTo>
                    <a:pt x="115697" y="892556"/>
                  </a:lnTo>
                  <a:cubicBezTo>
                    <a:pt x="117475" y="889762"/>
                    <a:pt x="119126" y="886968"/>
                    <a:pt x="120396" y="883793"/>
                  </a:cubicBezTo>
                  <a:lnTo>
                    <a:pt x="124841" y="885571"/>
                  </a:lnTo>
                  <a:lnTo>
                    <a:pt x="120396" y="883793"/>
                  </a:lnTo>
                  <a:cubicBezTo>
                    <a:pt x="121666" y="880745"/>
                    <a:pt x="122682" y="877570"/>
                    <a:pt x="123317" y="874268"/>
                  </a:cubicBezTo>
                  <a:lnTo>
                    <a:pt x="128016" y="875157"/>
                  </a:lnTo>
                  <a:lnTo>
                    <a:pt x="123317" y="874268"/>
                  </a:lnTo>
                  <a:cubicBezTo>
                    <a:pt x="123952" y="870966"/>
                    <a:pt x="124333" y="867791"/>
                    <a:pt x="124333" y="864362"/>
                  </a:cubicBezTo>
                  <a:lnTo>
                    <a:pt x="124333" y="60198"/>
                  </a:lnTo>
                  <a:cubicBezTo>
                    <a:pt x="124333" y="56896"/>
                    <a:pt x="123952" y="53594"/>
                    <a:pt x="123317" y="50292"/>
                  </a:cubicBezTo>
                  <a:lnTo>
                    <a:pt x="128016" y="49403"/>
                  </a:lnTo>
                  <a:lnTo>
                    <a:pt x="123317" y="50292"/>
                  </a:lnTo>
                  <a:cubicBezTo>
                    <a:pt x="122682" y="46990"/>
                    <a:pt x="121666" y="43942"/>
                    <a:pt x="120396" y="40767"/>
                  </a:cubicBezTo>
                  <a:lnTo>
                    <a:pt x="124841" y="38989"/>
                  </a:lnTo>
                  <a:lnTo>
                    <a:pt x="120396" y="40767"/>
                  </a:lnTo>
                  <a:cubicBezTo>
                    <a:pt x="119126" y="37719"/>
                    <a:pt x="117602" y="34798"/>
                    <a:pt x="115697" y="32004"/>
                  </a:cubicBezTo>
                  <a:lnTo>
                    <a:pt x="119634" y="29337"/>
                  </a:lnTo>
                  <a:lnTo>
                    <a:pt x="115697" y="32004"/>
                  </a:lnTo>
                  <a:cubicBezTo>
                    <a:pt x="113792" y="29210"/>
                    <a:pt x="111760" y="26670"/>
                    <a:pt x="109474" y="24384"/>
                  </a:cubicBezTo>
                  <a:lnTo>
                    <a:pt x="112903" y="20955"/>
                  </a:lnTo>
                  <a:lnTo>
                    <a:pt x="109474" y="24384"/>
                  </a:lnTo>
                  <a:cubicBezTo>
                    <a:pt x="107188" y="22098"/>
                    <a:pt x="104521" y="19939"/>
                    <a:pt x="101854" y="18161"/>
                  </a:cubicBezTo>
                  <a:lnTo>
                    <a:pt x="101854" y="18161"/>
                  </a:lnTo>
                  <a:lnTo>
                    <a:pt x="101854" y="18161"/>
                  </a:lnTo>
                  <a:cubicBezTo>
                    <a:pt x="99060" y="16256"/>
                    <a:pt x="96139" y="14732"/>
                    <a:pt x="93091" y="13462"/>
                  </a:cubicBezTo>
                  <a:lnTo>
                    <a:pt x="94869" y="9017"/>
                  </a:lnTo>
                  <a:lnTo>
                    <a:pt x="93091" y="13462"/>
                  </a:lnTo>
                  <a:cubicBezTo>
                    <a:pt x="90043" y="12192"/>
                    <a:pt x="86868" y="11176"/>
                    <a:pt x="83566" y="10541"/>
                  </a:cubicBezTo>
                  <a:lnTo>
                    <a:pt x="83566" y="10541"/>
                  </a:lnTo>
                  <a:lnTo>
                    <a:pt x="83566" y="10541"/>
                  </a:lnTo>
                  <a:cubicBezTo>
                    <a:pt x="80264" y="9906"/>
                    <a:pt x="77089" y="9525"/>
                    <a:pt x="73787" y="9525"/>
                  </a:cubicBezTo>
                  <a:lnTo>
                    <a:pt x="60198" y="9525"/>
                  </a:lnTo>
                  <a:cubicBezTo>
                    <a:pt x="56896" y="9525"/>
                    <a:pt x="53594" y="9906"/>
                    <a:pt x="50292" y="10541"/>
                  </a:cubicBezTo>
                  <a:lnTo>
                    <a:pt x="50292" y="10541"/>
                  </a:lnTo>
                  <a:lnTo>
                    <a:pt x="50292" y="10541"/>
                  </a:lnTo>
                  <a:cubicBezTo>
                    <a:pt x="47117" y="11176"/>
                    <a:pt x="43942" y="12192"/>
                    <a:pt x="40767" y="13462"/>
                  </a:cubicBezTo>
                  <a:lnTo>
                    <a:pt x="38989" y="9017"/>
                  </a:lnTo>
                  <a:lnTo>
                    <a:pt x="40767" y="13462"/>
                  </a:lnTo>
                  <a:cubicBezTo>
                    <a:pt x="37719" y="14732"/>
                    <a:pt x="34798" y="16256"/>
                    <a:pt x="32004" y="18161"/>
                  </a:cubicBezTo>
                  <a:lnTo>
                    <a:pt x="29337" y="14224"/>
                  </a:lnTo>
                  <a:lnTo>
                    <a:pt x="32004" y="18161"/>
                  </a:lnTo>
                  <a:cubicBezTo>
                    <a:pt x="29210" y="20066"/>
                    <a:pt x="26670" y="22098"/>
                    <a:pt x="24384" y="24384"/>
                  </a:cubicBezTo>
                  <a:lnTo>
                    <a:pt x="20955" y="20955"/>
                  </a:lnTo>
                  <a:lnTo>
                    <a:pt x="24384" y="24384"/>
                  </a:lnTo>
                  <a:cubicBezTo>
                    <a:pt x="22098" y="26670"/>
                    <a:pt x="19939" y="29337"/>
                    <a:pt x="18161" y="32004"/>
                  </a:cubicBezTo>
                  <a:lnTo>
                    <a:pt x="14224" y="29337"/>
                  </a:lnTo>
                  <a:lnTo>
                    <a:pt x="18161" y="32004"/>
                  </a:lnTo>
                  <a:cubicBezTo>
                    <a:pt x="16256" y="34798"/>
                    <a:pt x="14732" y="37719"/>
                    <a:pt x="13462" y="40767"/>
                  </a:cubicBezTo>
                  <a:lnTo>
                    <a:pt x="13462" y="40767"/>
                  </a:lnTo>
                  <a:lnTo>
                    <a:pt x="13462" y="40767"/>
                  </a:lnTo>
                  <a:cubicBezTo>
                    <a:pt x="12192" y="43815"/>
                    <a:pt x="11176" y="46990"/>
                    <a:pt x="10541" y="50292"/>
                  </a:cubicBezTo>
                  <a:lnTo>
                    <a:pt x="5842" y="49403"/>
                  </a:lnTo>
                  <a:lnTo>
                    <a:pt x="10541" y="50292"/>
                  </a:lnTo>
                  <a:cubicBezTo>
                    <a:pt x="9906" y="53594"/>
                    <a:pt x="9525" y="56769"/>
                    <a:pt x="9525" y="60198"/>
                  </a:cubicBezTo>
                  <a:lnTo>
                    <a:pt x="9525" y="864108"/>
                  </a:ln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00075" y="1609725"/>
            <a:ext cx="2441229" cy="19050"/>
            <a:chOff x="0" y="0"/>
            <a:chExt cx="2441232" cy="190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41194" cy="19050"/>
            </a:xfrm>
            <a:custGeom>
              <a:avLst/>
              <a:gdLst/>
              <a:ahLst/>
              <a:cxnLst/>
              <a:rect l="l" t="t" r="r" b="b"/>
              <a:pathLst>
                <a:path w="2441194" h="19050">
                  <a:moveTo>
                    <a:pt x="0" y="0"/>
                  </a:moveTo>
                  <a:lnTo>
                    <a:pt x="0" y="19050"/>
                  </a:lnTo>
                  <a:lnTo>
                    <a:pt x="688975" y="19050"/>
                  </a:lnTo>
                  <a:lnTo>
                    <a:pt x="688975" y="0"/>
                  </a:lnTo>
                  <a:close/>
                  <a:moveTo>
                    <a:pt x="802132" y="0"/>
                  </a:moveTo>
                  <a:lnTo>
                    <a:pt x="802132" y="19050"/>
                  </a:lnTo>
                  <a:lnTo>
                    <a:pt x="2441194" y="19050"/>
                  </a:lnTo>
                  <a:lnTo>
                    <a:pt x="2441194" y="0"/>
                  </a:lnTo>
                  <a:close/>
                </a:path>
              </a:pathLst>
            </a:custGeom>
            <a:solidFill>
              <a:srgbClr val="F0F4F1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08097" y="4527547"/>
            <a:ext cx="260347" cy="774697"/>
            <a:chOff x="0" y="0"/>
            <a:chExt cx="260350" cy="774700"/>
          </a:xfrm>
        </p:grpSpPr>
        <p:sp>
          <p:nvSpPr>
            <p:cNvPr id="21" name="Freeform 21"/>
            <p:cNvSpPr/>
            <p:nvPr/>
          </p:nvSpPr>
          <p:spPr>
            <a:xfrm>
              <a:off x="68199" y="68199"/>
              <a:ext cx="123952" cy="638302"/>
            </a:xfrm>
            <a:custGeom>
              <a:avLst/>
              <a:gdLst/>
              <a:ahLst/>
              <a:cxnLst/>
              <a:rect l="l" t="t" r="r" b="b"/>
              <a:pathLst>
                <a:path w="123952" h="638302">
                  <a:moveTo>
                    <a:pt x="127" y="583057"/>
                  </a:moveTo>
                  <a:lnTo>
                    <a:pt x="127" y="55245"/>
                  </a:lnTo>
                  <a:cubicBezTo>
                    <a:pt x="127" y="51562"/>
                    <a:pt x="508" y="48006"/>
                    <a:pt x="1143" y="44450"/>
                  </a:cubicBezTo>
                  <a:cubicBezTo>
                    <a:pt x="1778" y="40894"/>
                    <a:pt x="2921" y="37465"/>
                    <a:pt x="4318" y="34036"/>
                  </a:cubicBezTo>
                  <a:cubicBezTo>
                    <a:pt x="5715" y="30607"/>
                    <a:pt x="7366" y="27559"/>
                    <a:pt x="9398" y="24511"/>
                  </a:cubicBezTo>
                  <a:cubicBezTo>
                    <a:pt x="11430" y="21463"/>
                    <a:pt x="13716" y="18669"/>
                    <a:pt x="16256" y="16129"/>
                  </a:cubicBezTo>
                  <a:cubicBezTo>
                    <a:pt x="18796" y="13589"/>
                    <a:pt x="21590" y="11303"/>
                    <a:pt x="24638" y="9271"/>
                  </a:cubicBezTo>
                  <a:cubicBezTo>
                    <a:pt x="27686" y="7239"/>
                    <a:pt x="30861" y="5588"/>
                    <a:pt x="34163" y="4191"/>
                  </a:cubicBezTo>
                  <a:cubicBezTo>
                    <a:pt x="37465" y="2794"/>
                    <a:pt x="41021" y="1778"/>
                    <a:pt x="44577" y="1016"/>
                  </a:cubicBezTo>
                  <a:cubicBezTo>
                    <a:pt x="48133" y="254"/>
                    <a:pt x="51689" y="0"/>
                    <a:pt x="55372" y="0"/>
                  </a:cubicBezTo>
                  <a:lnTo>
                    <a:pt x="68707" y="0"/>
                  </a:lnTo>
                  <a:cubicBezTo>
                    <a:pt x="72390" y="0"/>
                    <a:pt x="75946" y="381"/>
                    <a:pt x="79502" y="1016"/>
                  </a:cubicBezTo>
                  <a:cubicBezTo>
                    <a:pt x="83058" y="1651"/>
                    <a:pt x="86487" y="2794"/>
                    <a:pt x="89916" y="4191"/>
                  </a:cubicBezTo>
                  <a:cubicBezTo>
                    <a:pt x="93345" y="5588"/>
                    <a:pt x="96393" y="7239"/>
                    <a:pt x="99441" y="9271"/>
                  </a:cubicBezTo>
                  <a:cubicBezTo>
                    <a:pt x="102489" y="11303"/>
                    <a:pt x="105283" y="13589"/>
                    <a:pt x="107823" y="16129"/>
                  </a:cubicBezTo>
                  <a:cubicBezTo>
                    <a:pt x="110363" y="18669"/>
                    <a:pt x="112649" y="21463"/>
                    <a:pt x="114681" y="24511"/>
                  </a:cubicBezTo>
                  <a:cubicBezTo>
                    <a:pt x="116713" y="27559"/>
                    <a:pt x="118364" y="30734"/>
                    <a:pt x="119761" y="34036"/>
                  </a:cubicBezTo>
                  <a:cubicBezTo>
                    <a:pt x="121158" y="37338"/>
                    <a:pt x="122174" y="40894"/>
                    <a:pt x="122936" y="44450"/>
                  </a:cubicBezTo>
                  <a:cubicBezTo>
                    <a:pt x="123698" y="48006"/>
                    <a:pt x="123952" y="51562"/>
                    <a:pt x="123952" y="55245"/>
                  </a:cubicBezTo>
                  <a:lnTo>
                    <a:pt x="123952" y="583057"/>
                  </a:lnTo>
                  <a:cubicBezTo>
                    <a:pt x="123952" y="586740"/>
                    <a:pt x="123571" y="590296"/>
                    <a:pt x="122936" y="593852"/>
                  </a:cubicBezTo>
                  <a:cubicBezTo>
                    <a:pt x="122301" y="597408"/>
                    <a:pt x="121158" y="600837"/>
                    <a:pt x="119761" y="604266"/>
                  </a:cubicBezTo>
                  <a:cubicBezTo>
                    <a:pt x="118364" y="607695"/>
                    <a:pt x="116713" y="610743"/>
                    <a:pt x="114681" y="613791"/>
                  </a:cubicBezTo>
                  <a:cubicBezTo>
                    <a:pt x="112649" y="616839"/>
                    <a:pt x="110363" y="619633"/>
                    <a:pt x="107823" y="622173"/>
                  </a:cubicBezTo>
                  <a:cubicBezTo>
                    <a:pt x="105283" y="624713"/>
                    <a:pt x="102489" y="626999"/>
                    <a:pt x="99441" y="629031"/>
                  </a:cubicBezTo>
                  <a:cubicBezTo>
                    <a:pt x="96393" y="631063"/>
                    <a:pt x="93218" y="632714"/>
                    <a:pt x="89916" y="634111"/>
                  </a:cubicBezTo>
                  <a:cubicBezTo>
                    <a:pt x="86614" y="635508"/>
                    <a:pt x="83058" y="636524"/>
                    <a:pt x="79502" y="637286"/>
                  </a:cubicBezTo>
                  <a:cubicBezTo>
                    <a:pt x="75946" y="638048"/>
                    <a:pt x="72390" y="638302"/>
                    <a:pt x="68707" y="638302"/>
                  </a:cubicBezTo>
                  <a:lnTo>
                    <a:pt x="55245" y="638302"/>
                  </a:lnTo>
                  <a:cubicBezTo>
                    <a:pt x="51562" y="638302"/>
                    <a:pt x="48006" y="637921"/>
                    <a:pt x="44450" y="637286"/>
                  </a:cubicBezTo>
                  <a:cubicBezTo>
                    <a:pt x="40894" y="636651"/>
                    <a:pt x="37465" y="635508"/>
                    <a:pt x="34036" y="634111"/>
                  </a:cubicBezTo>
                  <a:cubicBezTo>
                    <a:pt x="30607" y="632714"/>
                    <a:pt x="27559" y="631063"/>
                    <a:pt x="24511" y="629031"/>
                  </a:cubicBezTo>
                  <a:cubicBezTo>
                    <a:pt x="21463" y="626999"/>
                    <a:pt x="18669" y="624713"/>
                    <a:pt x="16129" y="622173"/>
                  </a:cubicBezTo>
                  <a:cubicBezTo>
                    <a:pt x="13589" y="619633"/>
                    <a:pt x="11303" y="616839"/>
                    <a:pt x="9271" y="613791"/>
                  </a:cubicBezTo>
                  <a:cubicBezTo>
                    <a:pt x="7239" y="610743"/>
                    <a:pt x="5588" y="607568"/>
                    <a:pt x="4191" y="604266"/>
                  </a:cubicBezTo>
                  <a:cubicBezTo>
                    <a:pt x="2794" y="600964"/>
                    <a:pt x="1778" y="597408"/>
                    <a:pt x="1016" y="593852"/>
                  </a:cubicBezTo>
                  <a:cubicBezTo>
                    <a:pt x="254" y="590296"/>
                    <a:pt x="0" y="586740"/>
                    <a:pt x="0" y="583057"/>
                  </a:cubicBezTo>
                </a:path>
              </a:pathLst>
            </a:custGeom>
            <a:solidFill>
              <a:srgbClr val="54780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63246" y="63500"/>
              <a:ext cx="133858" cy="647954"/>
            </a:xfrm>
            <a:custGeom>
              <a:avLst/>
              <a:gdLst/>
              <a:ahLst/>
              <a:cxnLst/>
              <a:rect l="l" t="t" r="r" b="b"/>
              <a:pathLst>
                <a:path w="133858" h="647954">
                  <a:moveTo>
                    <a:pt x="254" y="587756"/>
                  </a:moveTo>
                  <a:lnTo>
                    <a:pt x="254" y="59944"/>
                  </a:lnTo>
                  <a:lnTo>
                    <a:pt x="5080" y="59944"/>
                  </a:lnTo>
                  <a:lnTo>
                    <a:pt x="254" y="59944"/>
                  </a:lnTo>
                  <a:cubicBezTo>
                    <a:pt x="254" y="56007"/>
                    <a:pt x="635" y="52070"/>
                    <a:pt x="1397" y="48260"/>
                  </a:cubicBezTo>
                  <a:lnTo>
                    <a:pt x="6096" y="49149"/>
                  </a:lnTo>
                  <a:lnTo>
                    <a:pt x="1397" y="48260"/>
                  </a:lnTo>
                  <a:cubicBezTo>
                    <a:pt x="2159" y="44323"/>
                    <a:pt x="3302" y="40640"/>
                    <a:pt x="4826" y="36957"/>
                  </a:cubicBezTo>
                  <a:lnTo>
                    <a:pt x="9271" y="38735"/>
                  </a:lnTo>
                  <a:lnTo>
                    <a:pt x="4826" y="36957"/>
                  </a:lnTo>
                  <a:cubicBezTo>
                    <a:pt x="6350" y="33274"/>
                    <a:pt x="8128" y="29845"/>
                    <a:pt x="10414" y="26543"/>
                  </a:cubicBezTo>
                  <a:lnTo>
                    <a:pt x="10414" y="26543"/>
                  </a:lnTo>
                  <a:lnTo>
                    <a:pt x="10414" y="26543"/>
                  </a:lnTo>
                  <a:cubicBezTo>
                    <a:pt x="12573" y="23241"/>
                    <a:pt x="15113" y="20193"/>
                    <a:pt x="17907" y="17399"/>
                  </a:cubicBezTo>
                  <a:lnTo>
                    <a:pt x="21336" y="20828"/>
                  </a:lnTo>
                  <a:lnTo>
                    <a:pt x="17907" y="17399"/>
                  </a:lnTo>
                  <a:cubicBezTo>
                    <a:pt x="20701" y="14605"/>
                    <a:pt x="23749" y="12065"/>
                    <a:pt x="27051" y="9906"/>
                  </a:cubicBezTo>
                  <a:lnTo>
                    <a:pt x="29718" y="13843"/>
                  </a:lnTo>
                  <a:lnTo>
                    <a:pt x="26924" y="10160"/>
                  </a:lnTo>
                  <a:cubicBezTo>
                    <a:pt x="30226" y="8001"/>
                    <a:pt x="33655" y="6096"/>
                    <a:pt x="37338" y="4572"/>
                  </a:cubicBezTo>
                  <a:lnTo>
                    <a:pt x="39116" y="9017"/>
                  </a:lnTo>
                  <a:lnTo>
                    <a:pt x="37338" y="4572"/>
                  </a:lnTo>
                  <a:cubicBezTo>
                    <a:pt x="41021" y="3048"/>
                    <a:pt x="44704" y="1905"/>
                    <a:pt x="48641" y="1143"/>
                  </a:cubicBezTo>
                  <a:lnTo>
                    <a:pt x="49530" y="5842"/>
                  </a:lnTo>
                  <a:lnTo>
                    <a:pt x="48641" y="1143"/>
                  </a:lnTo>
                  <a:cubicBezTo>
                    <a:pt x="52451" y="381"/>
                    <a:pt x="56388" y="0"/>
                    <a:pt x="60325" y="0"/>
                  </a:cubicBezTo>
                  <a:lnTo>
                    <a:pt x="60325" y="4826"/>
                  </a:lnTo>
                  <a:lnTo>
                    <a:pt x="60325" y="0"/>
                  </a:lnTo>
                  <a:lnTo>
                    <a:pt x="73660" y="0"/>
                  </a:lnTo>
                  <a:lnTo>
                    <a:pt x="73660" y="4826"/>
                  </a:lnTo>
                  <a:lnTo>
                    <a:pt x="73660" y="0"/>
                  </a:lnTo>
                  <a:cubicBezTo>
                    <a:pt x="77597" y="0"/>
                    <a:pt x="81534" y="381"/>
                    <a:pt x="85344" y="1143"/>
                  </a:cubicBezTo>
                  <a:lnTo>
                    <a:pt x="84455" y="5842"/>
                  </a:lnTo>
                  <a:lnTo>
                    <a:pt x="85344" y="1143"/>
                  </a:lnTo>
                  <a:cubicBezTo>
                    <a:pt x="89281" y="1905"/>
                    <a:pt x="92964" y="3048"/>
                    <a:pt x="96647" y="4572"/>
                  </a:cubicBezTo>
                  <a:lnTo>
                    <a:pt x="94869" y="9017"/>
                  </a:lnTo>
                  <a:lnTo>
                    <a:pt x="96647" y="4572"/>
                  </a:lnTo>
                  <a:cubicBezTo>
                    <a:pt x="100330" y="6096"/>
                    <a:pt x="103759" y="7874"/>
                    <a:pt x="107061" y="10160"/>
                  </a:cubicBezTo>
                  <a:lnTo>
                    <a:pt x="104394" y="14097"/>
                  </a:lnTo>
                  <a:lnTo>
                    <a:pt x="107061" y="10160"/>
                  </a:lnTo>
                  <a:cubicBezTo>
                    <a:pt x="110363" y="12319"/>
                    <a:pt x="113411" y="14859"/>
                    <a:pt x="116205" y="17653"/>
                  </a:cubicBezTo>
                  <a:lnTo>
                    <a:pt x="112776" y="21082"/>
                  </a:lnTo>
                  <a:lnTo>
                    <a:pt x="116205" y="17653"/>
                  </a:lnTo>
                  <a:cubicBezTo>
                    <a:pt x="118999" y="20447"/>
                    <a:pt x="121539" y="23495"/>
                    <a:pt x="123698" y="26797"/>
                  </a:cubicBezTo>
                  <a:lnTo>
                    <a:pt x="123698" y="26797"/>
                  </a:lnTo>
                  <a:lnTo>
                    <a:pt x="123698" y="26797"/>
                  </a:lnTo>
                  <a:cubicBezTo>
                    <a:pt x="125857" y="30099"/>
                    <a:pt x="127762" y="33528"/>
                    <a:pt x="129286" y="37211"/>
                  </a:cubicBezTo>
                  <a:lnTo>
                    <a:pt x="129286" y="37211"/>
                  </a:lnTo>
                  <a:lnTo>
                    <a:pt x="129286" y="37211"/>
                  </a:lnTo>
                  <a:cubicBezTo>
                    <a:pt x="130810" y="40894"/>
                    <a:pt x="131953" y="44577"/>
                    <a:pt x="132715" y="48514"/>
                  </a:cubicBezTo>
                  <a:lnTo>
                    <a:pt x="128016" y="49403"/>
                  </a:lnTo>
                  <a:lnTo>
                    <a:pt x="132715" y="48514"/>
                  </a:lnTo>
                  <a:cubicBezTo>
                    <a:pt x="133477" y="52324"/>
                    <a:pt x="133858" y="56261"/>
                    <a:pt x="133858" y="60198"/>
                  </a:cubicBezTo>
                  <a:lnTo>
                    <a:pt x="129032" y="60198"/>
                  </a:lnTo>
                  <a:lnTo>
                    <a:pt x="133858" y="60198"/>
                  </a:lnTo>
                  <a:lnTo>
                    <a:pt x="133858" y="587756"/>
                  </a:lnTo>
                  <a:lnTo>
                    <a:pt x="129032" y="587756"/>
                  </a:lnTo>
                  <a:lnTo>
                    <a:pt x="133858" y="587756"/>
                  </a:lnTo>
                  <a:cubicBezTo>
                    <a:pt x="133858" y="591693"/>
                    <a:pt x="133477" y="595630"/>
                    <a:pt x="132715" y="599440"/>
                  </a:cubicBezTo>
                  <a:lnTo>
                    <a:pt x="128016" y="598551"/>
                  </a:lnTo>
                  <a:lnTo>
                    <a:pt x="132715" y="599440"/>
                  </a:lnTo>
                  <a:cubicBezTo>
                    <a:pt x="131953" y="603377"/>
                    <a:pt x="130810" y="607060"/>
                    <a:pt x="129286" y="610743"/>
                  </a:cubicBezTo>
                  <a:lnTo>
                    <a:pt x="124841" y="608965"/>
                  </a:lnTo>
                  <a:lnTo>
                    <a:pt x="129286" y="610743"/>
                  </a:lnTo>
                  <a:cubicBezTo>
                    <a:pt x="127762" y="614426"/>
                    <a:pt x="125857" y="617855"/>
                    <a:pt x="123698" y="621157"/>
                  </a:cubicBezTo>
                  <a:lnTo>
                    <a:pt x="123698" y="621157"/>
                  </a:lnTo>
                  <a:lnTo>
                    <a:pt x="123698" y="621157"/>
                  </a:lnTo>
                  <a:cubicBezTo>
                    <a:pt x="121539" y="624459"/>
                    <a:pt x="118999" y="627507"/>
                    <a:pt x="116205" y="630301"/>
                  </a:cubicBezTo>
                  <a:lnTo>
                    <a:pt x="116205" y="630301"/>
                  </a:lnTo>
                  <a:lnTo>
                    <a:pt x="116205" y="630301"/>
                  </a:lnTo>
                  <a:cubicBezTo>
                    <a:pt x="113411" y="633095"/>
                    <a:pt x="110363" y="635508"/>
                    <a:pt x="107061" y="637794"/>
                  </a:cubicBezTo>
                  <a:lnTo>
                    <a:pt x="107061" y="637794"/>
                  </a:lnTo>
                  <a:lnTo>
                    <a:pt x="107061" y="637794"/>
                  </a:lnTo>
                  <a:cubicBezTo>
                    <a:pt x="103759" y="639953"/>
                    <a:pt x="100330" y="641858"/>
                    <a:pt x="96647" y="643382"/>
                  </a:cubicBezTo>
                  <a:lnTo>
                    <a:pt x="96647" y="643382"/>
                  </a:lnTo>
                  <a:lnTo>
                    <a:pt x="96647" y="643382"/>
                  </a:lnTo>
                  <a:cubicBezTo>
                    <a:pt x="92964" y="644906"/>
                    <a:pt x="89281" y="646049"/>
                    <a:pt x="85344" y="646811"/>
                  </a:cubicBezTo>
                  <a:lnTo>
                    <a:pt x="85344" y="646811"/>
                  </a:lnTo>
                  <a:lnTo>
                    <a:pt x="85344" y="646811"/>
                  </a:lnTo>
                  <a:cubicBezTo>
                    <a:pt x="81534" y="647573"/>
                    <a:pt x="77597" y="647954"/>
                    <a:pt x="73660" y="647954"/>
                  </a:cubicBezTo>
                  <a:lnTo>
                    <a:pt x="73660" y="643128"/>
                  </a:lnTo>
                  <a:lnTo>
                    <a:pt x="73660" y="647700"/>
                  </a:lnTo>
                  <a:lnTo>
                    <a:pt x="60198" y="647700"/>
                  </a:lnTo>
                  <a:lnTo>
                    <a:pt x="60198" y="642874"/>
                  </a:lnTo>
                  <a:lnTo>
                    <a:pt x="60198" y="647700"/>
                  </a:lnTo>
                  <a:cubicBezTo>
                    <a:pt x="56261" y="647700"/>
                    <a:pt x="52324" y="647319"/>
                    <a:pt x="48514" y="646557"/>
                  </a:cubicBezTo>
                  <a:lnTo>
                    <a:pt x="48514" y="646557"/>
                  </a:lnTo>
                  <a:lnTo>
                    <a:pt x="48514" y="646557"/>
                  </a:lnTo>
                  <a:cubicBezTo>
                    <a:pt x="44704" y="645795"/>
                    <a:pt x="40894" y="644652"/>
                    <a:pt x="37211" y="643128"/>
                  </a:cubicBezTo>
                  <a:lnTo>
                    <a:pt x="37211" y="643128"/>
                  </a:lnTo>
                  <a:lnTo>
                    <a:pt x="37211" y="643128"/>
                  </a:lnTo>
                  <a:cubicBezTo>
                    <a:pt x="33528" y="641604"/>
                    <a:pt x="30099" y="639826"/>
                    <a:pt x="26797" y="637540"/>
                  </a:cubicBezTo>
                  <a:lnTo>
                    <a:pt x="26797" y="637540"/>
                  </a:lnTo>
                  <a:lnTo>
                    <a:pt x="26797" y="637540"/>
                  </a:lnTo>
                  <a:cubicBezTo>
                    <a:pt x="23495" y="635381"/>
                    <a:pt x="20447" y="632841"/>
                    <a:pt x="17653" y="630047"/>
                  </a:cubicBezTo>
                  <a:lnTo>
                    <a:pt x="17653" y="630047"/>
                  </a:lnTo>
                  <a:lnTo>
                    <a:pt x="17653" y="630047"/>
                  </a:lnTo>
                  <a:cubicBezTo>
                    <a:pt x="14859" y="627253"/>
                    <a:pt x="12319" y="624205"/>
                    <a:pt x="10160" y="620903"/>
                  </a:cubicBezTo>
                  <a:lnTo>
                    <a:pt x="10160" y="620903"/>
                  </a:lnTo>
                  <a:lnTo>
                    <a:pt x="10160" y="620903"/>
                  </a:lnTo>
                  <a:cubicBezTo>
                    <a:pt x="8001" y="617601"/>
                    <a:pt x="6096" y="614172"/>
                    <a:pt x="4572" y="610489"/>
                  </a:cubicBezTo>
                  <a:lnTo>
                    <a:pt x="9017" y="608711"/>
                  </a:lnTo>
                  <a:lnTo>
                    <a:pt x="4572" y="610489"/>
                  </a:lnTo>
                  <a:cubicBezTo>
                    <a:pt x="3048" y="606806"/>
                    <a:pt x="1905" y="603123"/>
                    <a:pt x="1143" y="599186"/>
                  </a:cubicBezTo>
                  <a:lnTo>
                    <a:pt x="5842" y="598297"/>
                  </a:lnTo>
                  <a:lnTo>
                    <a:pt x="1143" y="599186"/>
                  </a:lnTo>
                  <a:cubicBezTo>
                    <a:pt x="381" y="595376"/>
                    <a:pt x="0" y="591439"/>
                    <a:pt x="0" y="587502"/>
                  </a:cubicBezTo>
                  <a:lnTo>
                    <a:pt x="4826" y="587502"/>
                  </a:lnTo>
                  <a:lnTo>
                    <a:pt x="254" y="587502"/>
                  </a:lnTo>
                  <a:moveTo>
                    <a:pt x="9779" y="587502"/>
                  </a:moveTo>
                  <a:cubicBezTo>
                    <a:pt x="9779" y="590804"/>
                    <a:pt x="10160" y="594106"/>
                    <a:pt x="10795" y="597281"/>
                  </a:cubicBezTo>
                  <a:lnTo>
                    <a:pt x="10795" y="597281"/>
                  </a:lnTo>
                  <a:lnTo>
                    <a:pt x="10795" y="597281"/>
                  </a:lnTo>
                  <a:cubicBezTo>
                    <a:pt x="11430" y="600456"/>
                    <a:pt x="12446" y="603631"/>
                    <a:pt x="13716" y="606806"/>
                  </a:cubicBezTo>
                  <a:lnTo>
                    <a:pt x="13716" y="606806"/>
                  </a:lnTo>
                  <a:lnTo>
                    <a:pt x="13716" y="606806"/>
                  </a:lnTo>
                  <a:cubicBezTo>
                    <a:pt x="14986" y="609854"/>
                    <a:pt x="16510" y="612775"/>
                    <a:pt x="18415" y="615569"/>
                  </a:cubicBezTo>
                  <a:lnTo>
                    <a:pt x="14478" y="618236"/>
                  </a:lnTo>
                  <a:lnTo>
                    <a:pt x="18415" y="615569"/>
                  </a:lnTo>
                  <a:cubicBezTo>
                    <a:pt x="20320" y="618363"/>
                    <a:pt x="22352" y="620903"/>
                    <a:pt x="24638" y="623189"/>
                  </a:cubicBezTo>
                  <a:lnTo>
                    <a:pt x="21209" y="626618"/>
                  </a:lnTo>
                  <a:lnTo>
                    <a:pt x="24638" y="623189"/>
                  </a:lnTo>
                  <a:cubicBezTo>
                    <a:pt x="26924" y="625475"/>
                    <a:pt x="29591" y="627634"/>
                    <a:pt x="32258" y="629412"/>
                  </a:cubicBezTo>
                  <a:lnTo>
                    <a:pt x="29591" y="633349"/>
                  </a:lnTo>
                  <a:lnTo>
                    <a:pt x="32258" y="629412"/>
                  </a:lnTo>
                  <a:cubicBezTo>
                    <a:pt x="35052" y="631317"/>
                    <a:pt x="37973" y="632841"/>
                    <a:pt x="41021" y="634111"/>
                  </a:cubicBezTo>
                  <a:lnTo>
                    <a:pt x="39243" y="638556"/>
                  </a:lnTo>
                  <a:lnTo>
                    <a:pt x="41021" y="634111"/>
                  </a:lnTo>
                  <a:cubicBezTo>
                    <a:pt x="44069" y="635381"/>
                    <a:pt x="47244" y="636397"/>
                    <a:pt x="50546" y="637032"/>
                  </a:cubicBezTo>
                  <a:lnTo>
                    <a:pt x="49657" y="641731"/>
                  </a:lnTo>
                  <a:lnTo>
                    <a:pt x="50546" y="637032"/>
                  </a:lnTo>
                  <a:cubicBezTo>
                    <a:pt x="53848" y="637667"/>
                    <a:pt x="57150" y="638048"/>
                    <a:pt x="60452" y="638048"/>
                  </a:cubicBezTo>
                  <a:lnTo>
                    <a:pt x="73787" y="638048"/>
                  </a:lnTo>
                  <a:cubicBezTo>
                    <a:pt x="77089" y="638048"/>
                    <a:pt x="80391" y="637667"/>
                    <a:pt x="83693" y="637032"/>
                  </a:cubicBezTo>
                  <a:lnTo>
                    <a:pt x="84582" y="641731"/>
                  </a:lnTo>
                  <a:lnTo>
                    <a:pt x="83693" y="637032"/>
                  </a:lnTo>
                  <a:cubicBezTo>
                    <a:pt x="86995" y="636397"/>
                    <a:pt x="90043" y="635381"/>
                    <a:pt x="93218" y="634111"/>
                  </a:cubicBezTo>
                  <a:lnTo>
                    <a:pt x="94996" y="638556"/>
                  </a:lnTo>
                  <a:lnTo>
                    <a:pt x="93218" y="634111"/>
                  </a:lnTo>
                  <a:cubicBezTo>
                    <a:pt x="96266" y="632841"/>
                    <a:pt x="99187" y="631317"/>
                    <a:pt x="101981" y="629412"/>
                  </a:cubicBezTo>
                  <a:lnTo>
                    <a:pt x="104648" y="633349"/>
                  </a:lnTo>
                  <a:lnTo>
                    <a:pt x="101981" y="629412"/>
                  </a:lnTo>
                  <a:cubicBezTo>
                    <a:pt x="104775" y="627507"/>
                    <a:pt x="107315" y="625475"/>
                    <a:pt x="109601" y="623189"/>
                  </a:cubicBezTo>
                  <a:lnTo>
                    <a:pt x="113030" y="626618"/>
                  </a:lnTo>
                  <a:lnTo>
                    <a:pt x="109601" y="623189"/>
                  </a:lnTo>
                  <a:cubicBezTo>
                    <a:pt x="111887" y="620903"/>
                    <a:pt x="114046" y="618236"/>
                    <a:pt x="115824" y="615569"/>
                  </a:cubicBezTo>
                  <a:lnTo>
                    <a:pt x="119761" y="618236"/>
                  </a:lnTo>
                  <a:lnTo>
                    <a:pt x="115824" y="615569"/>
                  </a:lnTo>
                  <a:cubicBezTo>
                    <a:pt x="117729" y="612775"/>
                    <a:pt x="119253" y="609854"/>
                    <a:pt x="120523" y="606806"/>
                  </a:cubicBezTo>
                  <a:lnTo>
                    <a:pt x="120523" y="606806"/>
                  </a:lnTo>
                  <a:lnTo>
                    <a:pt x="120523" y="606806"/>
                  </a:lnTo>
                  <a:cubicBezTo>
                    <a:pt x="121793" y="603758"/>
                    <a:pt x="122809" y="600583"/>
                    <a:pt x="123444" y="597281"/>
                  </a:cubicBezTo>
                  <a:lnTo>
                    <a:pt x="123444" y="597281"/>
                  </a:lnTo>
                  <a:lnTo>
                    <a:pt x="123444" y="597281"/>
                  </a:lnTo>
                  <a:cubicBezTo>
                    <a:pt x="124079" y="593979"/>
                    <a:pt x="124460" y="590804"/>
                    <a:pt x="124460" y="587502"/>
                  </a:cubicBezTo>
                  <a:lnTo>
                    <a:pt x="124460" y="59944"/>
                  </a:lnTo>
                  <a:cubicBezTo>
                    <a:pt x="124460" y="56642"/>
                    <a:pt x="124079" y="53340"/>
                    <a:pt x="123444" y="50038"/>
                  </a:cubicBezTo>
                  <a:lnTo>
                    <a:pt x="123444" y="50038"/>
                  </a:lnTo>
                  <a:lnTo>
                    <a:pt x="123444" y="50038"/>
                  </a:lnTo>
                  <a:cubicBezTo>
                    <a:pt x="122809" y="46863"/>
                    <a:pt x="121793" y="43688"/>
                    <a:pt x="120523" y="40513"/>
                  </a:cubicBezTo>
                  <a:lnTo>
                    <a:pt x="124968" y="38735"/>
                  </a:lnTo>
                  <a:lnTo>
                    <a:pt x="120523" y="40513"/>
                  </a:lnTo>
                  <a:cubicBezTo>
                    <a:pt x="119253" y="37465"/>
                    <a:pt x="117729" y="34544"/>
                    <a:pt x="115824" y="31750"/>
                  </a:cubicBezTo>
                  <a:lnTo>
                    <a:pt x="119761" y="29083"/>
                  </a:lnTo>
                  <a:lnTo>
                    <a:pt x="115824" y="31750"/>
                  </a:lnTo>
                  <a:cubicBezTo>
                    <a:pt x="113919" y="28956"/>
                    <a:pt x="111887" y="26416"/>
                    <a:pt x="109601" y="24130"/>
                  </a:cubicBezTo>
                  <a:lnTo>
                    <a:pt x="109601" y="24130"/>
                  </a:lnTo>
                  <a:lnTo>
                    <a:pt x="109601" y="24130"/>
                  </a:lnTo>
                  <a:cubicBezTo>
                    <a:pt x="107315" y="21844"/>
                    <a:pt x="104648" y="19685"/>
                    <a:pt x="101981" y="17907"/>
                  </a:cubicBezTo>
                  <a:lnTo>
                    <a:pt x="101981" y="17907"/>
                  </a:lnTo>
                  <a:lnTo>
                    <a:pt x="101981" y="17907"/>
                  </a:lnTo>
                  <a:cubicBezTo>
                    <a:pt x="99187" y="16002"/>
                    <a:pt x="96266" y="14478"/>
                    <a:pt x="93218" y="13208"/>
                  </a:cubicBezTo>
                  <a:cubicBezTo>
                    <a:pt x="90170" y="11938"/>
                    <a:pt x="86995" y="10922"/>
                    <a:pt x="83693" y="10287"/>
                  </a:cubicBezTo>
                  <a:lnTo>
                    <a:pt x="83693" y="10287"/>
                  </a:lnTo>
                  <a:lnTo>
                    <a:pt x="83693" y="10287"/>
                  </a:lnTo>
                  <a:cubicBezTo>
                    <a:pt x="80391" y="9652"/>
                    <a:pt x="77216" y="9271"/>
                    <a:pt x="73787" y="9271"/>
                  </a:cubicBezTo>
                  <a:lnTo>
                    <a:pt x="60198" y="9271"/>
                  </a:lnTo>
                  <a:cubicBezTo>
                    <a:pt x="56896" y="9271"/>
                    <a:pt x="53594" y="9652"/>
                    <a:pt x="50292" y="10287"/>
                  </a:cubicBezTo>
                  <a:lnTo>
                    <a:pt x="50292" y="10287"/>
                  </a:lnTo>
                  <a:lnTo>
                    <a:pt x="50292" y="10287"/>
                  </a:lnTo>
                  <a:cubicBezTo>
                    <a:pt x="47117" y="10922"/>
                    <a:pt x="43942" y="11938"/>
                    <a:pt x="40767" y="13208"/>
                  </a:cubicBezTo>
                  <a:cubicBezTo>
                    <a:pt x="37592" y="14478"/>
                    <a:pt x="34798" y="16002"/>
                    <a:pt x="32004" y="17907"/>
                  </a:cubicBezTo>
                  <a:lnTo>
                    <a:pt x="32004" y="17907"/>
                  </a:lnTo>
                  <a:lnTo>
                    <a:pt x="32004" y="17907"/>
                  </a:lnTo>
                  <a:cubicBezTo>
                    <a:pt x="29210" y="19685"/>
                    <a:pt x="26670" y="21844"/>
                    <a:pt x="24384" y="24130"/>
                  </a:cubicBezTo>
                  <a:lnTo>
                    <a:pt x="24384" y="24130"/>
                  </a:lnTo>
                  <a:lnTo>
                    <a:pt x="24384" y="24130"/>
                  </a:lnTo>
                  <a:cubicBezTo>
                    <a:pt x="22098" y="26416"/>
                    <a:pt x="19939" y="29083"/>
                    <a:pt x="18161" y="31750"/>
                  </a:cubicBezTo>
                  <a:lnTo>
                    <a:pt x="14224" y="29083"/>
                  </a:lnTo>
                  <a:lnTo>
                    <a:pt x="18161" y="31750"/>
                  </a:lnTo>
                  <a:cubicBezTo>
                    <a:pt x="16256" y="34544"/>
                    <a:pt x="14732" y="37465"/>
                    <a:pt x="13462" y="40513"/>
                  </a:cubicBezTo>
                  <a:lnTo>
                    <a:pt x="13462" y="40513"/>
                  </a:lnTo>
                  <a:lnTo>
                    <a:pt x="13462" y="40513"/>
                  </a:lnTo>
                  <a:cubicBezTo>
                    <a:pt x="12192" y="43561"/>
                    <a:pt x="11176" y="46736"/>
                    <a:pt x="10541" y="50038"/>
                  </a:cubicBezTo>
                  <a:lnTo>
                    <a:pt x="10541" y="50038"/>
                  </a:lnTo>
                  <a:lnTo>
                    <a:pt x="10541" y="50038"/>
                  </a:lnTo>
                  <a:cubicBezTo>
                    <a:pt x="9906" y="53340"/>
                    <a:pt x="9525" y="56515"/>
                    <a:pt x="9525" y="59944"/>
                  </a:cubicBezTo>
                  <a:lnTo>
                    <a:pt x="9525" y="587756"/>
                  </a:ln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36572" y="1222372"/>
            <a:ext cx="5282708" cy="146047"/>
            <a:chOff x="0" y="0"/>
            <a:chExt cx="5282705" cy="146050"/>
          </a:xfrm>
        </p:grpSpPr>
        <p:sp>
          <p:nvSpPr>
            <p:cNvPr id="24" name="Freeform 24"/>
            <p:cNvSpPr/>
            <p:nvPr/>
          </p:nvSpPr>
          <p:spPr>
            <a:xfrm>
              <a:off x="63500" y="63500"/>
              <a:ext cx="5075936" cy="19050"/>
            </a:xfrm>
            <a:custGeom>
              <a:avLst/>
              <a:gdLst/>
              <a:ahLst/>
              <a:cxnLst/>
              <a:rect l="l" t="t" r="r" b="b"/>
              <a:pathLst>
                <a:path w="5075936" h="19050">
                  <a:moveTo>
                    <a:pt x="0" y="0"/>
                  </a:moveTo>
                  <a:lnTo>
                    <a:pt x="0" y="19050"/>
                  </a:lnTo>
                  <a:lnTo>
                    <a:pt x="3930396" y="19050"/>
                  </a:lnTo>
                  <a:lnTo>
                    <a:pt x="3930396" y="0"/>
                  </a:lnTo>
                  <a:close/>
                  <a:moveTo>
                    <a:pt x="4192270" y="0"/>
                  </a:moveTo>
                  <a:lnTo>
                    <a:pt x="4192270" y="19050"/>
                  </a:lnTo>
                  <a:lnTo>
                    <a:pt x="5075936" y="19050"/>
                  </a:lnTo>
                  <a:lnTo>
                    <a:pt x="5075936" y="0"/>
                  </a:lnTo>
                  <a:close/>
                </a:path>
              </a:pathLst>
            </a:custGeom>
            <a:solidFill>
              <a:srgbClr val="F0F4F1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5139436" y="63500"/>
              <a:ext cx="79756" cy="19050"/>
            </a:xfrm>
            <a:custGeom>
              <a:avLst/>
              <a:gdLst/>
              <a:ahLst/>
              <a:cxnLst/>
              <a:rect l="l" t="t" r="r" b="b"/>
              <a:pathLst>
                <a:path w="79756" h="19050">
                  <a:moveTo>
                    <a:pt x="0" y="19050"/>
                  </a:moveTo>
                  <a:lnTo>
                    <a:pt x="79756" y="19050"/>
                  </a:lnTo>
                  <a:lnTo>
                    <a:pt x="797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4F1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600075" y="1015803"/>
            <a:ext cx="5258772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9"/>
              </a:lnSpc>
            </a:pPr>
            <a:r>
              <a:rPr lang="en-US" sz="2025" b="1" spc="-32">
                <a:solidFill>
                  <a:srgbClr val="F0F4F1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Data Understanding and Preparation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5838" y="1664065"/>
            <a:ext cx="4799914" cy="80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Data Source</a:t>
            </a:r>
          </a:p>
          <a:p>
            <a:pPr algn="l">
              <a:lnSpc>
                <a:spcPts val="1889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Models are based on the Oraimo sales dataset from DataVerse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3012" y="2483215"/>
            <a:ext cx="3867798" cy="80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Dataset Overview</a:t>
            </a:r>
          </a:p>
          <a:p>
            <a:pPr algn="l">
              <a:lnSpc>
                <a:spcPts val="1889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19,802 sales records from January to October 2024.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00188" y="3292840"/>
            <a:ext cx="4979518" cy="1084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Data Cleaning</a:t>
            </a:r>
          </a:p>
          <a:p>
            <a:pPr algn="l">
              <a:lnSpc>
                <a:spcPts val="2174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Handled missing, duplicates, standardized columns, and indexed by date.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57362" y="4569190"/>
            <a:ext cx="3835784" cy="62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b="1" spc="-27">
                <a:solidFill>
                  <a:srgbClr val="D7E5D8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Data preparation</a:t>
            </a:r>
          </a:p>
          <a:p>
            <a:pPr algn="l">
              <a:lnSpc>
                <a:spcPts val="1889"/>
              </a:lnSpc>
            </a:pPr>
            <a:r>
              <a:rPr lang="en-US" sz="1350" spc="-21">
                <a:solidFill>
                  <a:srgbClr val="D7E5D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Grouped products into five categories for analysis.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1158</Words>
  <Application>Microsoft Office PowerPoint</Application>
  <PresentationFormat>Custom</PresentationFormat>
  <Paragraphs>155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IBM Plex Sans Condensed</vt:lpstr>
      <vt:lpstr>Arial</vt:lpstr>
      <vt:lpstr>IBM Plex Sans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ORAIMO-SALES-FORECASTING (1).pdf</dc:title>
  <dc:creator>user</dc:creator>
  <cp:lastModifiedBy>user</cp:lastModifiedBy>
  <cp:revision>3</cp:revision>
  <dcterms:created xsi:type="dcterms:W3CDTF">2006-08-16T00:00:00Z</dcterms:created>
  <dcterms:modified xsi:type="dcterms:W3CDTF">2025-05-12T04:17:35Z</dcterms:modified>
  <dc:identifier>DAGnMxvb1Eo</dc:identifier>
</cp:coreProperties>
</file>